
<file path=[Content_Types].xml><?xml version="1.0" encoding="utf-8"?>
<Types xmlns="http://schemas.openxmlformats.org/package/2006/content-types"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officedocument.presentationml.notesMaster+xml" PartName="/ppt/notesMasters/notesMaster1.xml"/>
  <Override ContentType="application/vnd.openxmlformats-officedocument.presentationml.presProps+xml" PartName="/ppt/presProps.xml"/>
  <Override ContentType="application/vnd.openxmlformats-officedocument.presentationml.presentation.main+xml" PartName="/ppt/presentation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32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3.xml"/>
  <Override ContentType="application/vnd.openxmlformats-officedocument.presentationml.tableStyles+xml" PartName="/ppt/tableStyle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</Types>
</file>

<file path=_rels/.rels><?xml version="1.0" encoding="UTF-8" standalone="yes"?><Relationships xmlns="http://schemas.openxmlformats.org/package/2006/relationships"><Relationship Id="rId2" Target="ppt/presentation.xml" Type="http://schemas.openxmlformats.org/officeDocument/2006/relationships/officeDocument"/><Relationship Id="rId1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81" r:id="rId5"/>
    <p:sldMasterId id="2147483682" r:id="rId6"/>
    <p:sldMasterId id="2147483683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</p:sldIdLst>
  <p:sldSz cx="13004800" cy="9753600"/>
  <p:notesSz cx="6858000" cy="9144000"/>
  <p:defaultTextStyle>
    <a:lvl1pPr algn="ctr" defTabSz="585787" fontAlgn="base" indent="0" marL="0" rtl="0">
      <a:lnSpc>
        <a:spcPct val="100000"/>
      </a:lnSpc>
      <a:spcBef>
        <a:spcPts val="700"/>
      </a:spcBef>
      <a:spcAft>
        <a:spcPct val="0"/>
      </a:spcAft>
      <a:buNone/>
      <a:defRPr b="0" baseline="0" dirty="0" i="0" lang="en-US" smtClean="0" sz="1400" u="none">
        <a:solidFill>
          <a:srgbClr val="000000"/>
        </a:solidFill>
        <a:latin charset="0" typeface="Avenir Next Medium"/>
        <a:ea charset="0" typeface="Avenir Next Medium"/>
      </a:defRPr>
    </a:lvl1pPr>
    <a:lvl2pPr>
      <a:lnSpc>
        <a:spcPct val="100000"/>
      </a:lnSpc>
      <a:spcBef>
        <a:spcPts val="700"/>
      </a:spcBef>
      <a:spcAft>
        <a:spcPct val="0"/>
      </a:spcAft>
      <a:buNone/>
      <a:defRPr b="0" dirty="0" i="0" lang="en-US" smtClean="0" sz="1400" u="none">
        <a:solidFill>
          <a:srgbClr val="000000"/>
        </a:solidFill>
        <a:latin charset="0" typeface="Avenir Next Medium"/>
      </a:defRPr>
    </a:lvl2pPr>
    <a:lvl3pPr>
      <a:lnSpc>
        <a:spcPct val="100000"/>
      </a:lnSpc>
      <a:spcBef>
        <a:spcPts val="700"/>
      </a:spcBef>
      <a:spcAft>
        <a:spcPct val="0"/>
      </a:spcAft>
      <a:buNone/>
      <a:defRPr b="0" dirty="0" i="0" lang="en-US" smtClean="0" sz="1400" u="none">
        <a:solidFill>
          <a:srgbClr val="000000"/>
        </a:solidFill>
        <a:latin charset="0" typeface="Avenir Next Medium"/>
      </a:defRPr>
    </a:lvl3pPr>
    <a:lvl4pPr>
      <a:lnSpc>
        <a:spcPct val="100000"/>
      </a:lnSpc>
      <a:spcBef>
        <a:spcPts val="700"/>
      </a:spcBef>
      <a:spcAft>
        <a:spcPct val="0"/>
      </a:spcAft>
      <a:buNone/>
      <a:defRPr b="0" dirty="0" i="0" lang="en-US" smtClean="0" sz="1400" u="none">
        <a:solidFill>
          <a:srgbClr val="000000"/>
        </a:solidFill>
        <a:latin charset="0" typeface="Avenir Next Medium"/>
      </a:defRPr>
    </a:lvl4pPr>
    <a:lvl5pPr>
      <a:lnSpc>
        <a:spcPct val="100000"/>
      </a:lnSpc>
      <a:spcBef>
        <a:spcPts val="700"/>
      </a:spcBef>
      <a:spcAft>
        <a:spcPct val="0"/>
      </a:spcAft>
      <a:buNone/>
      <a:defRPr b="0" dirty="0" i="0" lang="en-US" smtClean="0" sz="1400" u="none">
        <a:solidFill>
          <a:srgbClr val="000000"/>
        </a:solidFill>
        <a:latin charset="0" typeface="Avenir Next Medium"/>
      </a:defRPr>
    </a:lvl5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907279FA-8DAC-7EDA-373F-6BAE59CDA301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/>
</file>

<file path=ppt/_rels/presentation.xml.rels><?xml version="1.0" encoding="UTF-8" standalone="yes"?><Relationships xmlns="http://schemas.openxmlformats.org/package/2006/relationships"><Relationship Id="rId14" Target="slides/slide6.xml" Type="http://schemas.openxmlformats.org/officeDocument/2006/relationships/slide"/><Relationship Id="rId13" Target="slides/slide5.xml" Type="http://schemas.openxmlformats.org/officeDocument/2006/relationships/slide"/><Relationship Id="rId12" Target="slides/slide4.xml" Type="http://schemas.openxmlformats.org/officeDocument/2006/relationships/slide"/><Relationship Id="rId11" Target="slides/slide3.xml" Type="http://schemas.openxmlformats.org/officeDocument/2006/relationships/slide"/><Relationship Id="rId10" Target="slides/slide2.xml" Type="http://schemas.openxmlformats.org/officeDocument/2006/relationships/slide"/><Relationship Id="rId9" Target="slides/slide1.xml" Type="http://schemas.openxmlformats.org/officeDocument/2006/relationships/slide"/><Relationship Id="rId8" Target="notesMasters/notesMaster1.xml" Type="http://schemas.openxmlformats.org/officeDocument/2006/relationships/notesMaster"/><Relationship Id="rId7" Target="slideMasters/slideMaster3.xml" Type="http://schemas.openxmlformats.org/officeDocument/2006/relationships/slideMaster"/><Relationship Id="rId6" Target="slideMasters/slideMaster2.xml" Type="http://schemas.openxmlformats.org/officeDocument/2006/relationships/slideMaster"/><Relationship Id="rId5" Target="slideMasters/slideMaster1.xml" Type="http://schemas.openxmlformats.org/officeDocument/2006/relationships/slideMaster"/><Relationship Id="rId4" Target="tableStyles.xml" Type="http://schemas.openxmlformats.org/officeDocument/2006/relationships/tableStyles"/><Relationship Id="rId3" Target="presProps.xml" Type="http://schemas.openxmlformats.org/officeDocument/2006/relationships/presProps"/><Relationship Id="rId2" Target="viewProps.xml" Type="http://schemas.openxmlformats.org/officeDocument/2006/relationships/viewProps"/><Relationship Id="rId1" Target="theme/theme4.xml" Type="http://schemas.openxmlformats.org/officeDocument/2006/relationships/theme"/></Relationships>
</file>

<file path=ppt/media/image2.jpeg>
</file>

<file path=ppt/media/image3.jpeg>
</file>

<file path=ppt/media/image4.jpe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arget="../theme/theme1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Box 10"/>
          <p:cNvSpPr>
            <a:spLocks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ln>
            <a:noFill/>
          </a:ln>
          <a:effectLst/>
        </p:spPr>
      </p:sp>
      <p:sp>
        <p:nvSpPr>
          <p:cNvPr id="11" name="Text Box 11"/>
          <p:cNvSpPr>
            <a:spLocks/>
          </p:cNvSpPr>
          <p:nvPr>
            <p:ph idx="1" sz="quarter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ln>
            <a:noFill/>
          </a:ln>
          <a:effectLst/>
        </p:spPr>
        <p:txBody>
          <a:bodyPr anchor="t" bIns="45720" lIns="91440" numCol="1" rIns="91440" rot="0" tIns="45720" wrap="square"/>
          <a:lstStyle/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</p:txBody>
      </p:sp>
    </p:spTree>
  </p:cSld>
  <p:clrMap accent1="accent1" accent2="accent2" accent3="accent3" accent4="accent4" accent5="accent5" accent6="accent6" bg1="lt1" bg2="lt2" folHlink="folHlink" hlink="hlink" tx1="dk1" tx2="dk2"/>
</p:notesMaster>
</file>

<file path=ppt/slideLayouts/_rels/slideLayout1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2.xml.rels><?xml version="1.0" encoding="UTF-8" standalone="yes"?>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13.xml.rels><?xml version="1.0" encoding="UTF-8" standalone="yes"?>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14.xml.rels><?xml version="1.0" encoding="UTF-8" standalone="yes"?>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15.xml.rels><?xml version="1.0" encoding="UTF-8" standalone="yes"?>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16.xml.rels><?xml version="1.0" encoding="UTF-8" standalone="yes"?>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17.xml.rels><?xml version="1.0" encoding="UTF-8" standalone="yes"?>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18.xml.rels><?xml version="1.0" encoding="UTF-8" standalone="yes"?>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19.xml.rels><?xml version="1.0" encoding="UTF-8" standalone="yes"?>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2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0.xml.rels><?xml version="1.0" encoding="UTF-8" standalone="yes"?>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21.xml.rels><?xml version="1.0" encoding="UTF-8" standalone="yes"?>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22.xml.rels><?xml version="1.0" encoding="UTF-8" standalone="yes"?>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23.xml.rels><?xml version="1.0" encoding="UTF-8" standalone="yes"?><Relationships xmlns="http://schemas.openxmlformats.org/package/2006/relationships"><Relationship Id="rId1" Target="../slideMasters/slideMaster3.xml" Type="http://schemas.openxmlformats.org/officeDocument/2006/relationships/slideMaster"/></Relationships>
</file>

<file path=ppt/slideLayouts/_rels/slideLayout24.xml.rels><?xml version="1.0" encoding="UTF-8" standalone="yes"?><Relationships xmlns="http://schemas.openxmlformats.org/package/2006/relationships"><Relationship Id="rId1" Target="../slideMasters/slideMaster3.xml" Type="http://schemas.openxmlformats.org/officeDocument/2006/relationships/slideMaster"/></Relationships>
</file>

<file path=ppt/slideLayouts/_rels/slideLayout25.xml.rels><?xml version="1.0" encoding="UTF-8" standalone="yes"?><Relationships xmlns="http://schemas.openxmlformats.org/package/2006/relationships"><Relationship Id="rId1" Target="../slideMasters/slideMaster3.xml" Type="http://schemas.openxmlformats.org/officeDocument/2006/relationships/slideMaster"/></Relationships>
</file>

<file path=ppt/slideLayouts/_rels/slideLayout26.xml.rels><?xml version="1.0" encoding="UTF-8" standalone="yes"?><Relationships xmlns="http://schemas.openxmlformats.org/package/2006/relationships"><Relationship Id="rId1" Target="../slideMasters/slideMaster3.xml" Type="http://schemas.openxmlformats.org/officeDocument/2006/relationships/slideMaster"/></Relationships>
</file>

<file path=ppt/slideLayouts/_rels/slideLayout27.xml.rels><?xml version="1.0" encoding="UTF-8" standalone="yes"?><Relationships xmlns="http://schemas.openxmlformats.org/package/2006/relationships"><Relationship Id="rId1" Target="../slideMasters/slideMaster3.xml" Type="http://schemas.openxmlformats.org/officeDocument/2006/relationships/slideMaster"/></Relationships>
</file>

<file path=ppt/slideLayouts/_rels/slideLayout28.xml.rels><?xml version="1.0" encoding="UTF-8" standalone="yes"?><Relationships xmlns="http://schemas.openxmlformats.org/package/2006/relationships"><Relationship Id="rId1" Target="../slideMasters/slideMaster3.xml" Type="http://schemas.openxmlformats.org/officeDocument/2006/relationships/slideMaster"/></Relationships>
</file>

<file path=ppt/slideLayouts/_rels/slideLayout29.xml.rels><?xml version="1.0" encoding="UTF-8" standalone="yes"?><Relationships xmlns="http://schemas.openxmlformats.org/package/2006/relationships"><Relationship Id="rId1" Target="../slideMasters/slideMaster3.xml" Type="http://schemas.openxmlformats.org/officeDocument/2006/relationships/slideMaster"/></Relationships>
</file>

<file path=ppt/slideLayouts/_rels/slideLayout3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0.xml.rels><?xml version="1.0" encoding="UTF-8" standalone="yes"?><Relationships xmlns="http://schemas.openxmlformats.org/package/2006/relationships"><Relationship Id="rId1" Target="../slideMasters/slideMaster3.xml" Type="http://schemas.openxmlformats.org/officeDocument/2006/relationships/slideMaster"/></Relationships>
</file>

<file path=ppt/slideLayouts/_rels/slideLayout31.xml.rels><?xml version="1.0" encoding="UTF-8" standalone="yes"?><Relationships xmlns="http://schemas.openxmlformats.org/package/2006/relationships"><Relationship Id="rId1" Target="../slideMasters/slideMaster3.xml" Type="http://schemas.openxmlformats.org/officeDocument/2006/relationships/slideMaster"/></Relationships>
</file>

<file path=ppt/slideLayouts/_rels/slideLayout32.xml.rels><?xml version="1.0" encoding="UTF-8" standalone="yes"?><Relationships xmlns="http://schemas.openxmlformats.org/package/2006/relationships"><Relationship Id="rId1" Target="../slideMasters/slideMaster3.xml" Type="http://schemas.openxmlformats.org/officeDocument/2006/relationships/slideMaster"/></Relationships>
</file>

<file path=ppt/slideLayouts/_rels/slideLayout33.xml.rels><?xml version="1.0" encoding="UTF-8" standalone="yes"?><Relationships xmlns="http://schemas.openxmlformats.org/package/2006/relationships"><Relationship Id="rId1" Target="../slideMasters/slideMaster3.xml" Type="http://schemas.openxmlformats.org/officeDocument/2006/relationships/slideMaster"/></Relationships>
</file>

<file path=ppt/slideLayouts/_rels/slideLayout4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 numCol="1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3886200"/>
            <a:ext cx="6400800" cy="1752600"/>
          </a:xfrm>
        </p:spPr>
        <p:txBody>
          <a:bodyPr numCol="1"/>
          <a:lstStyle>
            <a:lvl1pPr algn="ctr" indent="0" marL="0">
              <a:buNone/>
              <a:defRPr/>
            </a:lvl1pPr>
            <a:lvl2pPr algn="ctr" indent="0" marL="457200">
              <a:buNone/>
              <a:defRPr/>
            </a:lvl2pPr>
            <a:lvl3pPr algn="ctr" indent="0" marL="914400">
              <a:buNone/>
              <a:defRPr/>
            </a:lvl3pPr>
            <a:lvl4pPr algn="ctr" indent="0" marL="1371600">
              <a:buNone/>
              <a:defRPr/>
            </a:lvl4pPr>
            <a:lvl5pPr algn="ctr" indent="0" marL="1828800">
              <a:buNone/>
              <a:defRPr/>
            </a:lvl5pPr>
            <a:lvl6pPr algn="ctr" indent="0" marL="2286000">
              <a:buNone/>
              <a:defRPr/>
            </a:lvl6pPr>
            <a:lvl7pPr algn="ctr" indent="0" marL="2743200">
              <a:buNone/>
              <a:defRPr/>
            </a:lvl7pPr>
            <a:lvl8pPr algn="ctr" indent="0" marL="3200400">
              <a:buNone/>
              <a:defRPr/>
            </a:lvl8pPr>
            <a:lvl9pPr algn="ctr" indent="0" marL="3657600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>
            <a:lvl1pPr>
              <a:defRPr/>
            </a:lvl1pPr>
          </a:lstStyle>
          <a:p>
            <a:fld id="{C9600221-B624-45B7-9E68-D1D79752583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idx="1" orient="vert" type="body"/>
          </p:nvPr>
        </p:nvSpPr>
        <p:spPr/>
        <p:txBody>
          <a:bodyPr numCol="1"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>
            <a:lvl1pPr>
              <a:defRPr/>
            </a:lvl1pPr>
          </a:lstStyle>
          <a:p>
            <a:fld id="{C543D10D-1B83-4EE9-8835-AFAF7628ADB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itleAnd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orient="vert" type="title"/>
          </p:nvPr>
        </p:nvSpPr>
        <p:spPr>
          <a:xfrm>
            <a:off x="6629400" y="274638"/>
            <a:ext cx="2057400" cy="5851525"/>
          </a:xfrm>
        </p:spPr>
        <p:txBody>
          <a:bodyPr numCol="1"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idx="1" orient="vert" type="body"/>
          </p:nvPr>
        </p:nvSpPr>
        <p:spPr>
          <a:xfrm>
            <a:off x="457200" y="274638"/>
            <a:ext cx="6019800" cy="5851525"/>
          </a:xfrm>
        </p:spPr>
        <p:txBody>
          <a:bodyPr numCol="1"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>
            <a:lvl1pPr>
              <a:defRPr/>
            </a:lvl1pPr>
          </a:lstStyle>
          <a:p>
            <a:fld id="{8A0F8399-60D2-4F5D-9CEE-64FA3803ED8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 numCol="1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3886200"/>
            <a:ext cx="6400800" cy="1752600"/>
          </a:xfrm>
        </p:spPr>
        <p:txBody>
          <a:bodyPr numCol="1"/>
          <a:lstStyle>
            <a:lvl1pPr algn="ctr" indent="0" marL="0">
              <a:buNone/>
              <a:defRPr/>
            </a:lvl1pPr>
            <a:lvl2pPr algn="ctr" indent="0" marL="457200">
              <a:buNone/>
              <a:defRPr/>
            </a:lvl2pPr>
            <a:lvl3pPr algn="ctr" indent="0" marL="914400">
              <a:buNone/>
              <a:defRPr/>
            </a:lvl3pPr>
            <a:lvl4pPr algn="ctr" indent="0" marL="1371600">
              <a:buNone/>
              <a:defRPr/>
            </a:lvl4pPr>
            <a:lvl5pPr algn="ctr" indent="0" marL="1828800">
              <a:buNone/>
              <a:defRPr/>
            </a:lvl5pPr>
            <a:lvl6pPr algn="ctr" indent="0" marL="2286000">
              <a:buNone/>
              <a:defRPr/>
            </a:lvl6pPr>
            <a:lvl7pPr algn="ctr" indent="0" marL="2743200">
              <a:buNone/>
              <a:defRPr/>
            </a:lvl7pPr>
            <a:lvl8pPr algn="ctr" indent="0" marL="3200400">
              <a:buNone/>
              <a:defRPr/>
            </a:lvl8pPr>
            <a:lvl9pPr algn="ctr" indent="0" marL="3657600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>
            <a:lvl1pPr>
              <a:defRPr/>
            </a:lvl1pPr>
          </a:lstStyle>
          <a:p>
            <a:fld id="{C9600221-B624-45B7-9E68-D1D79752583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1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>
            <a:lvl1pPr>
              <a:defRPr/>
            </a:lvl1pPr>
          </a:lstStyle>
          <a:p>
            <a:fld id="{A5BC7F78-48E6-4BBC-B0E1-56BD2A17FC9C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 numCol="1"/>
          <a:lstStyle>
            <a:lvl1pPr algn="l">
              <a:defRPr b="1" cap="all" sz="4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722313" y="2906713"/>
            <a:ext cx="7772400" cy="1500187"/>
          </a:xfrm>
        </p:spPr>
        <p:txBody>
          <a:bodyPr anchor="b" numCol="1"/>
          <a:lstStyle>
            <a:lvl1pPr indent="0" marL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indent="0" marL="45720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indent="0" marL="9144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indent="0" marL="13716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indent="0" marL="18288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indent="0" marL="22860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indent="0" marL="27432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indent="0" marL="32004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indent="0" marL="36576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/>
          <a:p>
            <a:fld id="{4E83BA4B-50FE-4B84-AE64-D7F085A2A31A}" type="datetimeFigureOut">
              <a:rPr lang="en-US" smtClean="0"/>
              <a:t>2/4/2014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FD6B306A-339E-4A68-B601-FE88844A1F9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>
          <a:xfrm>
            <a:off x="457200" y="1600200"/>
            <a:ext cx="4038600" cy="4525963"/>
          </a:xfrm>
        </p:spPr>
        <p:txBody>
          <a:bodyPr numCol="1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>
          <a:xfrm>
            <a:off x="4648200" y="1600200"/>
            <a:ext cx="4038600" cy="4525963"/>
          </a:xfrm>
        </p:spPr>
        <p:txBody>
          <a:bodyPr numCol="1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>
            <a:lvl1pPr>
              <a:defRPr/>
            </a:lvl1pPr>
          </a:lstStyle>
          <a:p>
            <a:fld id="{146B05A8-4507-4941-A8ED-92C83DD237DC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535113"/>
            <a:ext cx="4040188" cy="639762"/>
          </a:xfrm>
        </p:spPr>
        <p:txBody>
          <a:bodyPr anchor="b" numCol="1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>
          <a:xfrm>
            <a:off x="457200" y="2174875"/>
            <a:ext cx="4040188" cy="3951288"/>
          </a:xfrm>
        </p:spPr>
        <p:txBody>
          <a:bodyPr numCol="1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idx="3" sz="quarter" type="body"/>
          </p:nvPr>
        </p:nvSpPr>
        <p:spPr>
          <a:xfrm>
            <a:off x="4645025" y="1535113"/>
            <a:ext cx="4041775" cy="639762"/>
          </a:xfrm>
        </p:spPr>
        <p:txBody>
          <a:bodyPr anchor="b" numCol="1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4" sz="quarter"/>
          </p:nvPr>
        </p:nvSpPr>
        <p:spPr>
          <a:xfrm>
            <a:off x="4645025" y="2174875"/>
            <a:ext cx="4041775" cy="3951288"/>
          </a:xfrm>
        </p:spPr>
        <p:txBody>
          <a:bodyPr numCol="1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/>
          <a:p>
            <a:fld id="{4E83BA4B-50FE-4B84-AE64-D7F085A2A31A}" type="datetimeFigureOut">
              <a:rPr lang="en-US" smtClean="0"/>
              <a:t>2/4/2014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FD6B306A-339E-4A68-B601-FE88844A1F9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>
            <a:lvl1pPr>
              <a:defRPr/>
            </a:lvl1pPr>
          </a:lstStyle>
          <a:p>
            <a:fld id="{2D52B7B6-6F1B-4A62-B87E-81AD4998D87E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>
            <a:lvl1pPr>
              <a:defRPr/>
            </a:lvl1pPr>
          </a:lstStyle>
          <a:p>
            <a:fld id="{08F7B79A-4EA2-44AE-9F7F-F6A143AD223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 numCol="1"/>
          <a:lstStyle>
            <a:lvl1pPr algn="l">
              <a:defRPr b="1" sz="2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 numCol="1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>
          <a:xfrm>
            <a:off x="457200" y="1435100"/>
            <a:ext cx="3008313" cy="4691063"/>
          </a:xfrm>
        </p:spPr>
        <p:txBody>
          <a:bodyPr numCol="1"/>
          <a:lstStyle>
            <a:lvl1pPr indent="0" marL="0">
              <a:buNone/>
              <a:defRPr sz="1400"/>
            </a:lvl1pPr>
            <a:lvl2pPr indent="0" marL="457200">
              <a:buNone/>
              <a:defRPr sz="1200"/>
            </a:lvl2pPr>
            <a:lvl3pPr indent="0" marL="914400">
              <a:buNone/>
              <a:defRPr sz="1000"/>
            </a:lvl3pPr>
            <a:lvl4pPr indent="0" marL="1371600">
              <a:buNone/>
              <a:defRPr sz="900"/>
            </a:lvl4pPr>
            <a:lvl5pPr indent="0" marL="1828800">
              <a:buNone/>
              <a:defRPr sz="900"/>
            </a:lvl5pPr>
            <a:lvl6pPr indent="0" marL="2286000">
              <a:buNone/>
              <a:defRPr sz="900"/>
            </a:lvl6pPr>
            <a:lvl7pPr indent="0" marL="2743200">
              <a:buNone/>
              <a:defRPr sz="900"/>
            </a:lvl7pPr>
            <a:lvl8pPr indent="0" marL="3200400">
              <a:buNone/>
              <a:defRPr sz="900"/>
            </a:lvl8pPr>
            <a:lvl9pPr indent="0" marL="365760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/>
          <a:p>
            <a:fld id="{4E83BA4B-50FE-4B84-AE64-D7F085A2A31A}" type="datetimeFigureOut">
              <a:rPr lang="en-US" smtClean="0"/>
              <a:t>2/4/2014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FD6B306A-339E-4A68-B601-FE88844A1F9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1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>
            <a:lvl1pPr>
              <a:defRPr/>
            </a:lvl1pPr>
          </a:lstStyle>
          <a:p>
            <a:fld id="{A5BC7F78-48E6-4BBC-B0E1-56BD2A17FC9C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pic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 numCol="1"/>
          <a:lstStyle>
            <a:lvl1pPr algn="l">
              <a:defRPr b="1" sz="2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idx="1" type="pic"/>
          </p:nvPr>
        </p:nvSpPr>
        <p:spPr>
          <a:xfrm>
            <a:off x="1792288" y="612775"/>
            <a:ext cx="5486400" cy="4114800"/>
          </a:xfrm>
        </p:spPr>
        <p:txBody>
          <a:bodyPr numCol="1"/>
          <a:lstStyle>
            <a:lvl1pPr indent="0" marL="0">
              <a:buNone/>
              <a:defRPr sz="3200"/>
            </a:lvl1pPr>
            <a:lvl2pPr indent="0" marL="457200">
              <a:buNone/>
              <a:defRPr sz="2800"/>
            </a:lvl2pPr>
            <a:lvl3pPr indent="0" marL="914400">
              <a:buNone/>
              <a:defRPr sz="2400"/>
            </a:lvl3pPr>
            <a:lvl4pPr indent="0" marL="1371600">
              <a:buNone/>
              <a:defRPr sz="2000"/>
            </a:lvl4pPr>
            <a:lvl5pPr indent="0" marL="1828800">
              <a:buNone/>
              <a:defRPr sz="2000"/>
            </a:lvl5pPr>
            <a:lvl6pPr indent="0" marL="2286000">
              <a:buNone/>
              <a:defRPr sz="2000"/>
            </a:lvl6pPr>
            <a:lvl7pPr indent="0" marL="2743200">
              <a:buNone/>
              <a:defRPr sz="2000"/>
            </a:lvl7pPr>
            <a:lvl8pPr indent="0" marL="3200400">
              <a:buNone/>
              <a:defRPr sz="2000"/>
            </a:lvl8pPr>
            <a:lvl9pPr indent="0" marL="365760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>
          <a:xfrm>
            <a:off x="1792288" y="5367338"/>
            <a:ext cx="5486400" cy="804862"/>
          </a:xfrm>
        </p:spPr>
        <p:txBody>
          <a:bodyPr numCol="1"/>
          <a:lstStyle>
            <a:lvl1pPr indent="0" marL="0">
              <a:buNone/>
              <a:defRPr sz="1400"/>
            </a:lvl1pPr>
            <a:lvl2pPr indent="0" marL="457200">
              <a:buNone/>
              <a:defRPr sz="1200"/>
            </a:lvl2pPr>
            <a:lvl3pPr indent="0" marL="914400">
              <a:buNone/>
              <a:defRPr sz="1000"/>
            </a:lvl3pPr>
            <a:lvl4pPr indent="0" marL="1371600">
              <a:buNone/>
              <a:defRPr sz="900"/>
            </a:lvl4pPr>
            <a:lvl5pPr indent="0" marL="1828800">
              <a:buNone/>
              <a:defRPr sz="900"/>
            </a:lvl5pPr>
            <a:lvl6pPr indent="0" marL="2286000">
              <a:buNone/>
              <a:defRPr sz="900"/>
            </a:lvl6pPr>
            <a:lvl7pPr indent="0" marL="2743200">
              <a:buNone/>
              <a:defRPr sz="900"/>
            </a:lvl7pPr>
            <a:lvl8pPr indent="0" marL="3200400">
              <a:buNone/>
              <a:defRPr sz="900"/>
            </a:lvl8pPr>
            <a:lvl9pPr indent="0" marL="365760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/>
          <a:p>
            <a:fld id="{4E83BA4B-50FE-4B84-AE64-D7F085A2A31A}" type="datetimeFigureOut">
              <a:rPr lang="en-US" smtClean="0"/>
              <a:t>2/4/2014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FD6B306A-339E-4A68-B601-FE88844A1F9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idx="1" orient="vert" type="body"/>
          </p:nvPr>
        </p:nvSpPr>
        <p:spPr/>
        <p:txBody>
          <a:bodyPr numCol="1"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>
            <a:lvl1pPr>
              <a:defRPr/>
            </a:lvl1pPr>
          </a:lstStyle>
          <a:p>
            <a:fld id="{C543D10D-1B83-4EE9-8835-AFAF7628ADB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itleAnd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orient="vert" type="title"/>
          </p:nvPr>
        </p:nvSpPr>
        <p:spPr>
          <a:xfrm>
            <a:off x="6629400" y="274638"/>
            <a:ext cx="2057400" cy="5851525"/>
          </a:xfrm>
        </p:spPr>
        <p:txBody>
          <a:bodyPr numCol="1"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idx="1" orient="vert" type="body"/>
          </p:nvPr>
        </p:nvSpPr>
        <p:spPr>
          <a:xfrm>
            <a:off x="457200" y="274638"/>
            <a:ext cx="6019800" cy="5851525"/>
          </a:xfrm>
        </p:spPr>
        <p:txBody>
          <a:bodyPr numCol="1"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>
            <a:lvl1pPr>
              <a:defRPr/>
            </a:lvl1pPr>
          </a:lstStyle>
          <a:p>
            <a:fld id="{8A0F8399-60D2-4F5D-9CEE-64FA3803ED8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 numCol="1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3886200"/>
            <a:ext cx="6400800" cy="1752600"/>
          </a:xfrm>
        </p:spPr>
        <p:txBody>
          <a:bodyPr numCol="1"/>
          <a:lstStyle>
            <a:lvl1pPr algn="ctr" indent="0" marL="0">
              <a:buNone/>
              <a:defRPr/>
            </a:lvl1pPr>
            <a:lvl2pPr algn="ctr" indent="0" marL="457200">
              <a:buNone/>
              <a:defRPr/>
            </a:lvl2pPr>
            <a:lvl3pPr algn="ctr" indent="0" marL="914400">
              <a:buNone/>
              <a:defRPr/>
            </a:lvl3pPr>
            <a:lvl4pPr algn="ctr" indent="0" marL="1371600">
              <a:buNone/>
              <a:defRPr/>
            </a:lvl4pPr>
            <a:lvl5pPr algn="ctr" indent="0" marL="1828800">
              <a:buNone/>
              <a:defRPr/>
            </a:lvl5pPr>
            <a:lvl6pPr algn="ctr" indent="0" marL="2286000">
              <a:buNone/>
              <a:defRPr/>
            </a:lvl6pPr>
            <a:lvl7pPr algn="ctr" indent="0" marL="2743200">
              <a:buNone/>
              <a:defRPr/>
            </a:lvl7pPr>
            <a:lvl8pPr algn="ctr" indent="0" marL="3200400">
              <a:buNone/>
              <a:defRPr/>
            </a:lvl8pPr>
            <a:lvl9pPr algn="ctr" indent="0" marL="3657600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>
            <a:lvl1pPr>
              <a:defRPr/>
            </a:lvl1pPr>
          </a:lstStyle>
          <a:p>
            <a:fld id="{C9600221-B624-45B7-9E68-D1D79752583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1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>
            <a:lvl1pPr>
              <a:defRPr/>
            </a:lvl1pPr>
          </a:lstStyle>
          <a:p>
            <a:fld id="{A5BC7F78-48E6-4BBC-B0E1-56BD2A17FC9C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 numCol="1"/>
          <a:lstStyle>
            <a:lvl1pPr algn="l">
              <a:defRPr b="1" cap="all" sz="4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722313" y="2906713"/>
            <a:ext cx="7772400" cy="1500187"/>
          </a:xfrm>
        </p:spPr>
        <p:txBody>
          <a:bodyPr anchor="b" numCol="1"/>
          <a:lstStyle>
            <a:lvl1pPr indent="0" marL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indent="0" marL="45720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indent="0" marL="9144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indent="0" marL="13716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indent="0" marL="18288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indent="0" marL="22860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indent="0" marL="27432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indent="0" marL="32004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indent="0" marL="36576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/>
          <a:p>
            <a:fld id="{4E83BA4B-50FE-4B84-AE64-D7F085A2A31A}" type="datetimeFigureOut">
              <a:rPr lang="en-US" smtClean="0"/>
              <a:t>2/4/2014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FD6B306A-339E-4A68-B601-FE88844A1F9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>
          <a:xfrm>
            <a:off x="457200" y="1600200"/>
            <a:ext cx="4038600" cy="4525963"/>
          </a:xfrm>
        </p:spPr>
        <p:txBody>
          <a:bodyPr numCol="1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>
          <a:xfrm>
            <a:off x="4648200" y="1600200"/>
            <a:ext cx="4038600" cy="4525963"/>
          </a:xfrm>
        </p:spPr>
        <p:txBody>
          <a:bodyPr numCol="1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>
            <a:lvl1pPr>
              <a:defRPr/>
            </a:lvl1pPr>
          </a:lstStyle>
          <a:p>
            <a:fld id="{146B05A8-4507-4941-A8ED-92C83DD237DC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535113"/>
            <a:ext cx="4040188" cy="639762"/>
          </a:xfrm>
        </p:spPr>
        <p:txBody>
          <a:bodyPr anchor="b" numCol="1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>
          <a:xfrm>
            <a:off x="457200" y="2174875"/>
            <a:ext cx="4040188" cy="3951288"/>
          </a:xfrm>
        </p:spPr>
        <p:txBody>
          <a:bodyPr numCol="1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idx="3" sz="quarter" type="body"/>
          </p:nvPr>
        </p:nvSpPr>
        <p:spPr>
          <a:xfrm>
            <a:off x="4645025" y="1535113"/>
            <a:ext cx="4041775" cy="639762"/>
          </a:xfrm>
        </p:spPr>
        <p:txBody>
          <a:bodyPr anchor="b" numCol="1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4" sz="quarter"/>
          </p:nvPr>
        </p:nvSpPr>
        <p:spPr>
          <a:xfrm>
            <a:off x="4645025" y="2174875"/>
            <a:ext cx="4041775" cy="3951288"/>
          </a:xfrm>
        </p:spPr>
        <p:txBody>
          <a:bodyPr numCol="1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/>
          <a:p>
            <a:fld id="{4E83BA4B-50FE-4B84-AE64-D7F085A2A31A}" type="datetimeFigureOut">
              <a:rPr lang="en-US" smtClean="0"/>
              <a:t>2/4/2014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FD6B306A-339E-4A68-B601-FE88844A1F9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>
            <a:lvl1pPr>
              <a:defRPr/>
            </a:lvl1pPr>
          </a:lstStyle>
          <a:p>
            <a:fld id="{2D52B7B6-6F1B-4A62-B87E-81AD4998D87E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>
            <a:lvl1pPr>
              <a:defRPr/>
            </a:lvl1pPr>
          </a:lstStyle>
          <a:p>
            <a:fld id="{08F7B79A-4EA2-44AE-9F7F-F6A143AD223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 numCol="1"/>
          <a:lstStyle>
            <a:lvl1pPr algn="l">
              <a:defRPr b="1" cap="all" sz="4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722313" y="2906713"/>
            <a:ext cx="7772400" cy="1500187"/>
          </a:xfrm>
        </p:spPr>
        <p:txBody>
          <a:bodyPr anchor="b" numCol="1"/>
          <a:lstStyle>
            <a:lvl1pPr indent="0" marL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indent="0" marL="45720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indent="0" marL="9144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indent="0" marL="13716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indent="0" marL="18288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indent="0" marL="22860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indent="0" marL="27432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indent="0" marL="32004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indent="0" marL="36576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/>
          <a:p>
            <a:fld id="{4E83BA4B-50FE-4B84-AE64-D7F085A2A31A}" type="datetimeFigureOut">
              <a:rPr lang="en-US" smtClean="0"/>
              <a:t>2/4/2014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FD6B306A-339E-4A68-B601-FE88844A1F9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 numCol="1"/>
          <a:lstStyle>
            <a:lvl1pPr algn="l">
              <a:defRPr b="1" sz="2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 numCol="1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>
          <a:xfrm>
            <a:off x="457200" y="1435100"/>
            <a:ext cx="3008313" cy="4691063"/>
          </a:xfrm>
        </p:spPr>
        <p:txBody>
          <a:bodyPr numCol="1"/>
          <a:lstStyle>
            <a:lvl1pPr indent="0" marL="0">
              <a:buNone/>
              <a:defRPr sz="1400"/>
            </a:lvl1pPr>
            <a:lvl2pPr indent="0" marL="457200">
              <a:buNone/>
              <a:defRPr sz="1200"/>
            </a:lvl2pPr>
            <a:lvl3pPr indent="0" marL="914400">
              <a:buNone/>
              <a:defRPr sz="1000"/>
            </a:lvl3pPr>
            <a:lvl4pPr indent="0" marL="1371600">
              <a:buNone/>
              <a:defRPr sz="900"/>
            </a:lvl4pPr>
            <a:lvl5pPr indent="0" marL="1828800">
              <a:buNone/>
              <a:defRPr sz="900"/>
            </a:lvl5pPr>
            <a:lvl6pPr indent="0" marL="2286000">
              <a:buNone/>
              <a:defRPr sz="900"/>
            </a:lvl6pPr>
            <a:lvl7pPr indent="0" marL="2743200">
              <a:buNone/>
              <a:defRPr sz="900"/>
            </a:lvl7pPr>
            <a:lvl8pPr indent="0" marL="3200400">
              <a:buNone/>
              <a:defRPr sz="900"/>
            </a:lvl8pPr>
            <a:lvl9pPr indent="0" marL="365760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/>
          <a:p>
            <a:fld id="{4E83BA4B-50FE-4B84-AE64-D7F085A2A31A}" type="datetimeFigureOut">
              <a:rPr lang="en-US" smtClean="0"/>
              <a:t>2/4/2014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FD6B306A-339E-4A68-B601-FE88844A1F9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pic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 numCol="1"/>
          <a:lstStyle>
            <a:lvl1pPr algn="l">
              <a:defRPr b="1" sz="2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idx="1" type="pic"/>
          </p:nvPr>
        </p:nvSpPr>
        <p:spPr>
          <a:xfrm>
            <a:off x="1792288" y="612775"/>
            <a:ext cx="5486400" cy="4114800"/>
          </a:xfrm>
        </p:spPr>
        <p:txBody>
          <a:bodyPr numCol="1"/>
          <a:lstStyle>
            <a:lvl1pPr indent="0" marL="0">
              <a:buNone/>
              <a:defRPr sz="3200"/>
            </a:lvl1pPr>
            <a:lvl2pPr indent="0" marL="457200">
              <a:buNone/>
              <a:defRPr sz="2800"/>
            </a:lvl2pPr>
            <a:lvl3pPr indent="0" marL="914400">
              <a:buNone/>
              <a:defRPr sz="2400"/>
            </a:lvl3pPr>
            <a:lvl4pPr indent="0" marL="1371600">
              <a:buNone/>
              <a:defRPr sz="2000"/>
            </a:lvl4pPr>
            <a:lvl5pPr indent="0" marL="1828800">
              <a:buNone/>
              <a:defRPr sz="2000"/>
            </a:lvl5pPr>
            <a:lvl6pPr indent="0" marL="2286000">
              <a:buNone/>
              <a:defRPr sz="2000"/>
            </a:lvl6pPr>
            <a:lvl7pPr indent="0" marL="2743200">
              <a:buNone/>
              <a:defRPr sz="2000"/>
            </a:lvl7pPr>
            <a:lvl8pPr indent="0" marL="3200400">
              <a:buNone/>
              <a:defRPr sz="2000"/>
            </a:lvl8pPr>
            <a:lvl9pPr indent="0" marL="365760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>
          <a:xfrm>
            <a:off x="1792288" y="5367338"/>
            <a:ext cx="5486400" cy="804862"/>
          </a:xfrm>
        </p:spPr>
        <p:txBody>
          <a:bodyPr numCol="1"/>
          <a:lstStyle>
            <a:lvl1pPr indent="0" marL="0">
              <a:buNone/>
              <a:defRPr sz="1400"/>
            </a:lvl1pPr>
            <a:lvl2pPr indent="0" marL="457200">
              <a:buNone/>
              <a:defRPr sz="1200"/>
            </a:lvl2pPr>
            <a:lvl3pPr indent="0" marL="914400">
              <a:buNone/>
              <a:defRPr sz="1000"/>
            </a:lvl3pPr>
            <a:lvl4pPr indent="0" marL="1371600">
              <a:buNone/>
              <a:defRPr sz="900"/>
            </a:lvl4pPr>
            <a:lvl5pPr indent="0" marL="1828800">
              <a:buNone/>
              <a:defRPr sz="900"/>
            </a:lvl5pPr>
            <a:lvl6pPr indent="0" marL="2286000">
              <a:buNone/>
              <a:defRPr sz="900"/>
            </a:lvl6pPr>
            <a:lvl7pPr indent="0" marL="2743200">
              <a:buNone/>
              <a:defRPr sz="900"/>
            </a:lvl7pPr>
            <a:lvl8pPr indent="0" marL="3200400">
              <a:buNone/>
              <a:defRPr sz="900"/>
            </a:lvl8pPr>
            <a:lvl9pPr indent="0" marL="365760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/>
          <a:p>
            <a:fld id="{4E83BA4B-50FE-4B84-AE64-D7F085A2A31A}" type="datetimeFigureOut">
              <a:rPr lang="en-US" smtClean="0"/>
              <a:t>2/4/2014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FD6B306A-339E-4A68-B601-FE88844A1F9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idx="1" orient="vert" type="body"/>
          </p:nvPr>
        </p:nvSpPr>
        <p:spPr/>
        <p:txBody>
          <a:bodyPr numCol="1"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>
            <a:lvl1pPr>
              <a:defRPr/>
            </a:lvl1pPr>
          </a:lstStyle>
          <a:p>
            <a:fld id="{C543D10D-1B83-4EE9-8835-AFAF7628ADB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itleAnd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orient="vert" type="title"/>
          </p:nvPr>
        </p:nvSpPr>
        <p:spPr>
          <a:xfrm>
            <a:off x="6629400" y="274638"/>
            <a:ext cx="2057400" cy="5851525"/>
          </a:xfrm>
        </p:spPr>
        <p:txBody>
          <a:bodyPr numCol="1"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idx="1" orient="vert" type="body"/>
          </p:nvPr>
        </p:nvSpPr>
        <p:spPr>
          <a:xfrm>
            <a:off x="457200" y="274638"/>
            <a:ext cx="6019800" cy="5851525"/>
          </a:xfrm>
        </p:spPr>
        <p:txBody>
          <a:bodyPr numCol="1"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>
            <a:lvl1pPr>
              <a:defRPr/>
            </a:lvl1pPr>
          </a:lstStyle>
          <a:p>
            <a:fld id="{8A0F8399-60D2-4F5D-9CEE-64FA3803ED8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>
          <a:xfrm>
            <a:off x="457200" y="1600200"/>
            <a:ext cx="4038600" cy="4525963"/>
          </a:xfrm>
        </p:spPr>
        <p:txBody>
          <a:bodyPr numCol="1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>
          <a:xfrm>
            <a:off x="4648200" y="1600200"/>
            <a:ext cx="4038600" cy="4525963"/>
          </a:xfrm>
        </p:spPr>
        <p:txBody>
          <a:bodyPr numCol="1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>
            <a:lvl1pPr>
              <a:defRPr/>
            </a:lvl1pPr>
          </a:lstStyle>
          <a:p>
            <a:fld id="{146B05A8-4507-4941-A8ED-92C83DD237DC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535113"/>
            <a:ext cx="4040188" cy="639762"/>
          </a:xfrm>
        </p:spPr>
        <p:txBody>
          <a:bodyPr anchor="b" numCol="1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>
          <a:xfrm>
            <a:off x="457200" y="2174875"/>
            <a:ext cx="4040188" cy="3951288"/>
          </a:xfrm>
        </p:spPr>
        <p:txBody>
          <a:bodyPr numCol="1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idx="3" sz="quarter" type="body"/>
          </p:nvPr>
        </p:nvSpPr>
        <p:spPr>
          <a:xfrm>
            <a:off x="4645025" y="1535113"/>
            <a:ext cx="4041775" cy="639762"/>
          </a:xfrm>
        </p:spPr>
        <p:txBody>
          <a:bodyPr anchor="b" numCol="1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4" sz="quarter"/>
          </p:nvPr>
        </p:nvSpPr>
        <p:spPr>
          <a:xfrm>
            <a:off x="4645025" y="2174875"/>
            <a:ext cx="4041775" cy="3951288"/>
          </a:xfrm>
        </p:spPr>
        <p:txBody>
          <a:bodyPr numCol="1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/>
          <a:p>
            <a:fld id="{4E83BA4B-50FE-4B84-AE64-D7F085A2A31A}" type="datetimeFigureOut">
              <a:rPr lang="en-US" smtClean="0"/>
              <a:t>2/4/2014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FD6B306A-339E-4A68-B601-FE88844A1F9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>
            <a:lvl1pPr>
              <a:defRPr/>
            </a:lvl1pPr>
          </a:lstStyle>
          <a:p>
            <a:fld id="{2D52B7B6-6F1B-4A62-B87E-81AD4998D87E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>
            <a:lvl1pPr>
              <a:defRPr/>
            </a:lvl1pPr>
          </a:lstStyle>
          <a:p>
            <a:fld id="{08F7B79A-4EA2-44AE-9F7F-F6A143AD223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 numCol="1"/>
          <a:lstStyle>
            <a:lvl1pPr algn="l">
              <a:defRPr b="1" sz="2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 numCol="1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>
          <a:xfrm>
            <a:off x="457200" y="1435100"/>
            <a:ext cx="3008313" cy="4691063"/>
          </a:xfrm>
        </p:spPr>
        <p:txBody>
          <a:bodyPr numCol="1"/>
          <a:lstStyle>
            <a:lvl1pPr indent="0" marL="0">
              <a:buNone/>
              <a:defRPr sz="1400"/>
            </a:lvl1pPr>
            <a:lvl2pPr indent="0" marL="457200">
              <a:buNone/>
              <a:defRPr sz="1200"/>
            </a:lvl2pPr>
            <a:lvl3pPr indent="0" marL="914400">
              <a:buNone/>
              <a:defRPr sz="1000"/>
            </a:lvl3pPr>
            <a:lvl4pPr indent="0" marL="1371600">
              <a:buNone/>
              <a:defRPr sz="900"/>
            </a:lvl4pPr>
            <a:lvl5pPr indent="0" marL="1828800">
              <a:buNone/>
              <a:defRPr sz="900"/>
            </a:lvl5pPr>
            <a:lvl6pPr indent="0" marL="2286000">
              <a:buNone/>
              <a:defRPr sz="900"/>
            </a:lvl6pPr>
            <a:lvl7pPr indent="0" marL="2743200">
              <a:buNone/>
              <a:defRPr sz="900"/>
            </a:lvl7pPr>
            <a:lvl8pPr indent="0" marL="3200400">
              <a:buNone/>
              <a:defRPr sz="900"/>
            </a:lvl8pPr>
            <a:lvl9pPr indent="0" marL="365760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/>
          <a:p>
            <a:fld id="{4E83BA4B-50FE-4B84-AE64-D7F085A2A31A}" type="datetimeFigureOut">
              <a:rPr lang="en-US" smtClean="0"/>
              <a:t>2/4/2014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FD6B306A-339E-4A68-B601-FE88844A1F9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pic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 numCol="1"/>
          <a:lstStyle>
            <a:lvl1pPr algn="l">
              <a:defRPr b="1" sz="2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idx="1" type="pic"/>
          </p:nvPr>
        </p:nvSpPr>
        <p:spPr>
          <a:xfrm>
            <a:off x="1792288" y="612775"/>
            <a:ext cx="5486400" cy="4114800"/>
          </a:xfrm>
        </p:spPr>
        <p:txBody>
          <a:bodyPr numCol="1"/>
          <a:lstStyle>
            <a:lvl1pPr indent="0" marL="0">
              <a:buNone/>
              <a:defRPr sz="3200"/>
            </a:lvl1pPr>
            <a:lvl2pPr indent="0" marL="457200">
              <a:buNone/>
              <a:defRPr sz="2800"/>
            </a:lvl2pPr>
            <a:lvl3pPr indent="0" marL="914400">
              <a:buNone/>
              <a:defRPr sz="2400"/>
            </a:lvl3pPr>
            <a:lvl4pPr indent="0" marL="1371600">
              <a:buNone/>
              <a:defRPr sz="2000"/>
            </a:lvl4pPr>
            <a:lvl5pPr indent="0" marL="1828800">
              <a:buNone/>
              <a:defRPr sz="2000"/>
            </a:lvl5pPr>
            <a:lvl6pPr indent="0" marL="2286000">
              <a:buNone/>
              <a:defRPr sz="2000"/>
            </a:lvl6pPr>
            <a:lvl7pPr indent="0" marL="2743200">
              <a:buNone/>
              <a:defRPr sz="2000"/>
            </a:lvl7pPr>
            <a:lvl8pPr indent="0" marL="3200400">
              <a:buNone/>
              <a:defRPr sz="2000"/>
            </a:lvl8pPr>
            <a:lvl9pPr indent="0" marL="365760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>
          <a:xfrm>
            <a:off x="1792288" y="5367338"/>
            <a:ext cx="5486400" cy="804862"/>
          </a:xfrm>
        </p:spPr>
        <p:txBody>
          <a:bodyPr numCol="1"/>
          <a:lstStyle>
            <a:lvl1pPr indent="0" marL="0">
              <a:buNone/>
              <a:defRPr sz="1400"/>
            </a:lvl1pPr>
            <a:lvl2pPr indent="0" marL="457200">
              <a:buNone/>
              <a:defRPr sz="1200"/>
            </a:lvl2pPr>
            <a:lvl3pPr indent="0" marL="914400">
              <a:buNone/>
              <a:defRPr sz="1000"/>
            </a:lvl3pPr>
            <a:lvl4pPr indent="0" marL="1371600">
              <a:buNone/>
              <a:defRPr sz="900"/>
            </a:lvl4pPr>
            <a:lvl5pPr indent="0" marL="1828800">
              <a:buNone/>
              <a:defRPr sz="900"/>
            </a:lvl5pPr>
            <a:lvl6pPr indent="0" marL="2286000">
              <a:buNone/>
              <a:defRPr sz="900"/>
            </a:lvl6pPr>
            <a:lvl7pPr indent="0" marL="2743200">
              <a:buNone/>
              <a:defRPr sz="900"/>
            </a:lvl7pPr>
            <a:lvl8pPr indent="0" marL="3200400">
              <a:buNone/>
              <a:defRPr sz="900"/>
            </a:lvl8pPr>
            <a:lvl9pPr indent="0" marL="365760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/>
          <a:p>
            <a:fld id="{4E83BA4B-50FE-4B84-AE64-D7F085A2A31A}" type="datetimeFigureOut">
              <a:rPr lang="en-US" smtClean="0"/>
              <a:t>2/4/2014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FD6B306A-339E-4A68-B601-FE88844A1F9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2" Target="../slideLayouts/slideLayout11.xml" Type="http://schemas.openxmlformats.org/officeDocument/2006/relationships/slideLayout"/><Relationship Id="rId11" Target="../slideLayouts/slideLayout10.xml" Type="http://schemas.openxmlformats.org/officeDocument/2006/relationships/slideLayout"/><Relationship Id="rId9" Target="../slideLayouts/slideLayout8.xml" Type="http://schemas.openxmlformats.org/officeDocument/2006/relationships/slideLayout"/><Relationship Id="rId10" Target="../slideLayouts/slideLayout9.xml" Type="http://schemas.openxmlformats.org/officeDocument/2006/relationships/slideLayout"/><Relationship Id="rId8" Target="../slideLayouts/slideLayout7.xml" Type="http://schemas.openxmlformats.org/officeDocument/2006/relationships/slideLayout"/><Relationship Id="rId7" Target="../slideLayouts/slideLayout6.xml" Type="http://schemas.openxmlformats.org/officeDocument/2006/relationships/slideLayout"/><Relationship Id="rId6" Target="../slideLayouts/slideLayout5.xml" Type="http://schemas.openxmlformats.org/officeDocument/2006/relationships/slideLayout"/><Relationship Id="rId5" Target="../slideLayouts/slideLayout4.xml" Type="http://schemas.openxmlformats.org/officeDocument/2006/relationships/slideLayout"/><Relationship Id="rId4" Target="../slideLayouts/slideLayout3.xml" Type="http://schemas.openxmlformats.org/officeDocument/2006/relationships/slideLayout"/><Relationship Id="rId3" Target="../slideLayouts/slideLayout2.xml" Type="http://schemas.openxmlformats.org/officeDocument/2006/relationships/slideLayout"/><Relationship Id="rId2" Target="../slideLayouts/slideLayout1.xml" Type="http://schemas.openxmlformats.org/officeDocument/2006/relationships/slideLayout"/><Relationship Id="rId1" Target="../theme/theme4.xml" Type="http://schemas.openxmlformats.org/officeDocument/2006/relationships/theme"/></Relationships>
</file>

<file path=ppt/slideMasters/_rels/slideMaster2.xml.rels><?xml version="1.0" encoding="UTF-8" standalone="yes"?><Relationships xmlns="http://schemas.openxmlformats.org/package/2006/relationships"><Relationship Id="rId12" Target="../slideLayouts/slideLayout22.xml" Type="http://schemas.openxmlformats.org/officeDocument/2006/relationships/slideLayout"/><Relationship Id="rId11" Target="../slideLayouts/slideLayout21.xml" Type="http://schemas.openxmlformats.org/officeDocument/2006/relationships/slideLayout"/><Relationship Id="rId10" Target="../slideLayouts/slideLayout20.xml" Type="http://schemas.openxmlformats.org/officeDocument/2006/relationships/slideLayout"/><Relationship Id="rId9" Target="../slideLayouts/slideLayout19.xml" Type="http://schemas.openxmlformats.org/officeDocument/2006/relationships/slideLayout"/><Relationship Id="rId8" Target="../slideLayouts/slideLayout18.xml" Type="http://schemas.openxmlformats.org/officeDocument/2006/relationships/slideLayout"/><Relationship Id="rId7" Target="../slideLayouts/slideLayout17.xml" Type="http://schemas.openxmlformats.org/officeDocument/2006/relationships/slideLayout"/><Relationship Id="rId6" Target="../slideLayouts/slideLayout16.xml" Type="http://schemas.openxmlformats.org/officeDocument/2006/relationships/slideLayout"/><Relationship Id="rId5" Target="../slideLayouts/slideLayout15.xml" Type="http://schemas.openxmlformats.org/officeDocument/2006/relationships/slideLayout"/><Relationship Id="rId4" Target="../slideLayouts/slideLayout14.xml" Type="http://schemas.openxmlformats.org/officeDocument/2006/relationships/slideLayout"/><Relationship Id="rId3" Target="../slideLayouts/slideLayout13.xml" Type="http://schemas.openxmlformats.org/officeDocument/2006/relationships/slideLayout"/><Relationship Id="rId2" Target="../slideLayouts/slideLayout12.xml" Type="http://schemas.openxmlformats.org/officeDocument/2006/relationships/slideLayout"/><Relationship Id="rId1" Target="../theme/theme3.xml" Type="http://schemas.openxmlformats.org/officeDocument/2006/relationships/theme"/></Relationships>
</file>

<file path=ppt/slideMasters/_rels/slideMaster3.xml.rels><?xml version="1.0" encoding="UTF-8" standalone="yes"?><Relationships xmlns="http://schemas.openxmlformats.org/package/2006/relationships"><Relationship Id="rId12" Target="../slideLayouts/slideLayout33.xml" Type="http://schemas.openxmlformats.org/officeDocument/2006/relationships/slideLayout"/><Relationship Id="rId11" Target="../slideLayouts/slideLayout32.xml" Type="http://schemas.openxmlformats.org/officeDocument/2006/relationships/slideLayout"/><Relationship Id="rId10" Target="../slideLayouts/slideLayout31.xml" Type="http://schemas.openxmlformats.org/officeDocument/2006/relationships/slideLayout"/><Relationship Id="rId9" Target="../slideLayouts/slideLayout30.xml" Type="http://schemas.openxmlformats.org/officeDocument/2006/relationships/slideLayout"/><Relationship Id="rId8" Target="../slideLayouts/slideLayout29.xml" Type="http://schemas.openxmlformats.org/officeDocument/2006/relationships/slideLayout"/><Relationship Id="rId7" Target="../slideLayouts/slideLayout28.xml" Type="http://schemas.openxmlformats.org/officeDocument/2006/relationships/slideLayout"/><Relationship Id="rId6" Target="../slideLayouts/slideLayout27.xml" Type="http://schemas.openxmlformats.org/officeDocument/2006/relationships/slideLayout"/><Relationship Id="rId5" Target="../slideLayouts/slideLayout26.xml" Type="http://schemas.openxmlformats.org/officeDocument/2006/relationships/slideLayout"/><Relationship Id="rId4" Target="../slideLayouts/slideLayout25.xml" Type="http://schemas.openxmlformats.org/officeDocument/2006/relationships/slideLayout"/><Relationship Id="rId3" Target="../slideLayouts/slideLayout24.xml" Type="http://schemas.openxmlformats.org/officeDocument/2006/relationships/slideLayout"/><Relationship Id="rId2" Target="../slideLayouts/slideLayout23.xml" Type="http://schemas.openxmlformats.org/officeDocument/2006/relationships/slideLayout"/><Relationship Id="rId1" Target="../theme/theme2.xml" Type="http://schemas.openxmlformats.org/officeDocument/2006/relationships/theme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BE0">
            <a:alpha val="99998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" name="Text Box 1"/>
          <p:cNvSpPr>
            <a:spLocks/>
          </p:cNvSpPr>
          <p:nvPr>
            <p:ph type="title"/>
          </p:nvPr>
        </p:nvSpPr>
        <p:spPr>
          <a:xfrm>
            <a:off x="920750" y="3579812"/>
            <a:ext cx="11161712" cy="1492250"/>
          </a:xfrm>
          <a:prstGeom prst="rect">
            <a:avLst/>
          </a:prstGeom>
          <a:ln>
            <a:noFill/>
          </a:ln>
          <a:effectLst/>
        </p:spPr>
        <p:txBody>
          <a:bodyPr anchor="b" bIns="27093" lIns="27093" numCol="1" rIns="27093" rot="0" tIns="27093" wrap="square">
            <a:noAutofit/>
          </a:bodyPr>
          <a:lstStyle/>
          <a:p>
            <a:endParaRPr/>
          </a:p>
        </p:txBody>
      </p:sp>
      <p:sp>
        <p:nvSpPr>
          <p:cNvPr id="2" name="Text Box 2"/>
          <p:cNvSpPr>
            <a:spLocks/>
          </p:cNvSpPr>
          <p:nvPr>
            <p:ph idx="1" type="body"/>
          </p:nvPr>
        </p:nvSpPr>
        <p:spPr>
          <a:xfrm>
            <a:off x="920750" y="5086350"/>
            <a:ext cx="11161712" cy="1087437"/>
          </a:xfrm>
          <a:prstGeom prst="rect">
            <a:avLst/>
          </a:prstGeom>
          <a:ln>
            <a:noFill/>
          </a:ln>
          <a:effectLst/>
        </p:spPr>
        <p:txBody>
          <a:bodyPr anchor="t" bIns="27093" lIns="27093" numCol="1" rIns="27093" rot="0" tIns="27093" wrap="square">
            <a:noAutofit/>
          </a:bodyPr>
          <a:lstStyle/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</p:txBody>
      </p:sp>
      <p:sp>
        <p:nvSpPr>
          <p:cNvPr id="3" name="Text Box 3"/>
          <p:cNvSpPr>
            <a:spLocks/>
          </p:cNvSpPr>
          <p:nvPr>
            <p:ph idx="2" sz="quarter" type="sldNum"/>
          </p:nvPr>
        </p:nvSpPr>
        <p:spPr>
          <a:xfrm>
            <a:off x="6376987" y="8134350"/>
            <a:ext cx="249237" cy="257175"/>
          </a:xfrm>
          <a:prstGeom prst="rect">
            <a:avLst/>
          </a:prstGeom>
          <a:ln>
            <a:noFill/>
          </a:ln>
          <a:effectLst/>
        </p:spPr>
        <p:txBody>
          <a:bodyPr anchor="b" bIns="27093" lIns="27093" numCol="1" rIns="27093" rot="0" tIns="27093" wrap="none"/>
          <a:lstStyle/>
          <a:p>
            <a:pPr defTabSz="584200">
              <a:spcBef>
                <a:spcPct val="0"/>
              </a:spcBef>
            </a:pPr>
            <a:r>
              <a:rPr dirty="0" lang="en-US" smtClean="0" sz="1200">
                <a:solidFill>
                  <a:srgbClr val="227AAF"/>
                </a:solidFill>
              </a:rPr>
              <a:t>*</a:t>
            </a:r>
          </a:p>
        </p:txBody>
      </p:sp>
    </p:spTree>
  </p:cSld>
  <p:clrMap accent1="accent1" accent2="accent2" accent3="accent3" accent4="accent4" accent5="accent5" accent6="accent6" bg1="lt1" bg2="lt2" folHlink="folHlink" hlink="hlink" tx1="dk1" tx2="dk2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/>
  <p:txStyles>
    <p:titleStyle>
      <a:lvl1pPr algn="ctr" defTabSz="414337" fontAlgn="base" indent="0" marL="0" rtl="0">
        <a:lnSpc>
          <a:spcPct val="80000"/>
        </a:lnSpc>
        <a:spcBef>
          <a:spcPct val="0"/>
        </a:spcBef>
        <a:spcAft>
          <a:spcPct val="0"/>
        </a:spcAft>
        <a:buNone/>
        <a:defRPr b="0" baseline="0" dirty="0" i="0" lang="en-US" smtClean="0" sz="6000" u="none">
          <a:solidFill>
            <a:srgbClr val="4A4A4A"/>
          </a:solidFill>
          <a:latin charset="0" typeface="Publico Headline Black"/>
          <a:ea charset="0" typeface="Publico Headline Black"/>
        </a:defRPr>
      </a:lvl1pPr>
    </p:titleStyle>
    <p:bodyStyle>
      <a:lvl1pPr algn="ctr" defTabSz="414337" fontAlgn="base" indent="0" marL="0" rtl="0">
        <a:lnSpc>
          <a:spcPct val="90000"/>
        </a:lnSpc>
        <a:spcBef>
          <a:spcPct val="0"/>
        </a:spcBef>
        <a:spcAft>
          <a:spcPct val="0"/>
        </a:spcAft>
        <a:buNone/>
        <a:defRPr b="0" baseline="0" dirty="0" i="0" lang="en-US" smtClean="0" sz="3000" u="none">
          <a:solidFill>
            <a:srgbClr val="227AAE"/>
          </a:solidFill>
          <a:latin charset="0" typeface="Publico Text Roman"/>
          <a:ea charset="0" typeface="Publico Text Roman"/>
        </a:defRPr>
      </a:lvl1pPr>
      <a:lvl2pPr>
        <a:lnSpc>
          <a:spcPct val="90000"/>
        </a:lnSpc>
        <a:spcBef>
          <a:spcPct val="0"/>
        </a:spcBef>
        <a:spcAft>
          <a:spcPct val="0"/>
        </a:spcAft>
        <a:buNone/>
        <a:defRPr b="0" dirty="0" i="0" lang="en-US" smtClean="0" sz="3000" u="none">
          <a:solidFill>
            <a:srgbClr val="227AAE"/>
          </a:solidFill>
          <a:latin charset="0" typeface="Publico Text Roman"/>
        </a:defRPr>
      </a:lvl2pPr>
      <a:lvl3pPr>
        <a:lnSpc>
          <a:spcPct val="90000"/>
        </a:lnSpc>
        <a:spcBef>
          <a:spcPct val="0"/>
        </a:spcBef>
        <a:spcAft>
          <a:spcPct val="0"/>
        </a:spcAft>
        <a:buNone/>
        <a:defRPr b="0" dirty="0" i="0" lang="en-US" smtClean="0" sz="3000" u="none">
          <a:solidFill>
            <a:srgbClr val="227AAE"/>
          </a:solidFill>
          <a:latin charset="0" typeface="Publico Text Roman"/>
        </a:defRPr>
      </a:lvl3pPr>
      <a:lvl4pPr>
        <a:lnSpc>
          <a:spcPct val="90000"/>
        </a:lnSpc>
        <a:spcBef>
          <a:spcPct val="0"/>
        </a:spcBef>
        <a:spcAft>
          <a:spcPct val="0"/>
        </a:spcAft>
        <a:buNone/>
        <a:defRPr b="0" dirty="0" i="0" lang="en-US" smtClean="0" sz="3000" u="none">
          <a:solidFill>
            <a:srgbClr val="227AAE"/>
          </a:solidFill>
          <a:latin charset="0" typeface="Publico Text Roman"/>
        </a:defRPr>
      </a:lvl4pPr>
      <a:lvl5pPr>
        <a:lnSpc>
          <a:spcPct val="90000"/>
        </a:lnSpc>
        <a:spcBef>
          <a:spcPct val="0"/>
        </a:spcBef>
        <a:spcAft>
          <a:spcPct val="0"/>
        </a:spcAft>
        <a:buNone/>
        <a:defRPr b="0" dirty="0" i="0" lang="en-US" smtClean="0" sz="3000" u="none">
          <a:solidFill>
            <a:srgbClr val="227AAE"/>
          </a:solidFill>
          <a:latin charset="0" typeface="Publico Text Roman"/>
        </a:defRPr>
      </a:lvl5pPr>
    </p:bodyStyle>
    <p:otherStyle>
      <a:lvl1pPr algn="ctr" defTabSz="585787" fontAlgn="base" indent="0" marL="0" rtl="0">
        <a:lnSpc>
          <a:spcPct val="100000"/>
        </a:lnSpc>
        <a:spcBef>
          <a:spcPts val="700"/>
        </a:spcBef>
        <a:spcAft>
          <a:spcPct val="0"/>
        </a:spcAft>
        <a:buNone/>
        <a:defRPr b="0" baseline="0" dirty="0" i="0" lang="en-US" smtClean="0" sz="1400" u="none">
          <a:solidFill>
            <a:srgbClr val="000000"/>
          </a:solidFill>
          <a:latin charset="0" typeface="Avenir Next Medium"/>
          <a:ea charset="0" typeface="Avenir Next Medium"/>
        </a:defRPr>
      </a:lvl1pPr>
      <a:lvl2pPr>
        <a:lnSpc>
          <a:spcPct val="100000"/>
        </a:lnSpc>
        <a:spcBef>
          <a:spcPts val="700"/>
        </a:spcBef>
        <a:spcAft>
          <a:spcPct val="0"/>
        </a:spcAft>
        <a:buNone/>
        <a:defRPr b="0" dirty="0" i="0" lang="en-US" smtClean="0" sz="1400" u="none">
          <a:solidFill>
            <a:srgbClr val="000000"/>
          </a:solidFill>
          <a:latin charset="0" typeface="Avenir Next Medium"/>
        </a:defRPr>
      </a:lvl2pPr>
      <a:lvl3pPr>
        <a:lnSpc>
          <a:spcPct val="100000"/>
        </a:lnSpc>
        <a:spcBef>
          <a:spcPts val="700"/>
        </a:spcBef>
        <a:spcAft>
          <a:spcPct val="0"/>
        </a:spcAft>
        <a:buNone/>
        <a:defRPr b="0" dirty="0" i="0" lang="en-US" smtClean="0" sz="1400" u="none">
          <a:solidFill>
            <a:srgbClr val="000000"/>
          </a:solidFill>
          <a:latin charset="0" typeface="Avenir Next Medium"/>
        </a:defRPr>
      </a:lvl3pPr>
      <a:lvl4pPr>
        <a:lnSpc>
          <a:spcPct val="100000"/>
        </a:lnSpc>
        <a:spcBef>
          <a:spcPts val="700"/>
        </a:spcBef>
        <a:spcAft>
          <a:spcPct val="0"/>
        </a:spcAft>
        <a:buNone/>
        <a:defRPr b="0" dirty="0" i="0" lang="en-US" smtClean="0" sz="1400" u="none">
          <a:solidFill>
            <a:srgbClr val="000000"/>
          </a:solidFill>
          <a:latin charset="0" typeface="Avenir Next Medium"/>
        </a:defRPr>
      </a:lvl4pPr>
      <a:lvl5pPr>
        <a:lnSpc>
          <a:spcPct val="100000"/>
        </a:lnSpc>
        <a:spcBef>
          <a:spcPts val="700"/>
        </a:spcBef>
        <a:spcAft>
          <a:spcPct val="0"/>
        </a:spcAft>
        <a:buNone/>
        <a:defRPr b="0" dirty="0" i="0" lang="en-US" smtClean="0" sz="1400" u="none">
          <a:solidFill>
            <a:srgbClr val="000000"/>
          </a:solidFill>
          <a:latin charset="0" typeface="Avenir Next Medium"/>
        </a:defRPr>
      </a:lvl5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>
            <a:alpha val="99998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4"/>
          <p:cNvSpPr>
            <a:spLocks/>
          </p:cNvSpPr>
          <p:nvPr>
            <p:ph idx="1" sz="quarter" type="body"/>
          </p:nvPr>
        </p:nvSpPr>
        <p:spPr>
          <a:xfrm>
            <a:off x="7286625" y="3398837"/>
            <a:ext cx="4945062" cy="2436812"/>
          </a:xfrm>
          <a:prstGeom prst="rect">
            <a:avLst/>
          </a:prstGeom>
          <a:ln>
            <a:noFill/>
          </a:ln>
          <a:effectLst/>
        </p:spPr>
        <p:txBody>
          <a:bodyPr anchor="t" bIns="27093" lIns="27093" numCol="1" rIns="27093" rot="0" tIns="27093" wrap="square">
            <a:noAutofit/>
          </a:bodyPr>
          <a:lstStyle/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</p:txBody>
      </p:sp>
      <p:sp>
        <p:nvSpPr>
          <p:cNvPr id="5" name="Text Box 5"/>
          <p:cNvSpPr>
            <a:spLocks/>
          </p:cNvSpPr>
          <p:nvPr>
            <p:ph type="title"/>
          </p:nvPr>
        </p:nvSpPr>
        <p:spPr>
          <a:xfrm>
            <a:off x="7286625" y="1670050"/>
            <a:ext cx="4945062" cy="1354137"/>
          </a:xfrm>
          <a:prstGeom prst="rect">
            <a:avLst/>
          </a:prstGeom>
          <a:ln>
            <a:noFill/>
          </a:ln>
          <a:effectLst/>
        </p:spPr>
        <p:txBody>
          <a:bodyPr anchor="t" bIns="27093" lIns="27093" numCol="1" rIns="27093" rot="0" tIns="27093" wrap="square">
            <a:noAutofit/>
          </a:bodyPr>
          <a:lstStyle/>
          <a:p>
            <a:endParaRPr/>
          </a:p>
        </p:txBody>
      </p:sp>
      <p:sp>
        <p:nvSpPr>
          <p:cNvPr id="6" name="Text Box 6"/>
          <p:cNvSpPr>
            <a:spLocks/>
          </p:cNvSpPr>
          <p:nvPr>
            <p:ph idx="2" sz="quarter" type="sldNum"/>
          </p:nvPr>
        </p:nvSpPr>
        <p:spPr>
          <a:xfrm>
            <a:off x="6378575" y="8134350"/>
            <a:ext cx="249237" cy="257175"/>
          </a:xfrm>
          <a:prstGeom prst="rect">
            <a:avLst/>
          </a:prstGeom>
          <a:ln>
            <a:noFill/>
          </a:ln>
          <a:effectLst/>
        </p:spPr>
        <p:txBody>
          <a:bodyPr anchor="b" bIns="27093" lIns="27093" numCol="1" rIns="27093" rot="0" tIns="27093" wrap="none"/>
          <a:lstStyle/>
          <a:p>
            <a:pPr defTabSz="584200">
              <a:spcBef>
                <a:spcPct val="0"/>
              </a:spcBef>
            </a:pPr>
            <a:r>
              <a:rPr dirty="0" lang="en-US" smtClean="0" sz="1200">
                <a:solidFill>
                  <a:srgbClr val="227AAF"/>
                </a:solidFill>
              </a:rPr>
              <a:t>*</a:t>
            </a:r>
          </a:p>
        </p:txBody>
      </p:sp>
    </p:spTree>
  </p:cSld>
  <p:clrMap accent1="accent1" accent2="accent2" accent3="accent3" accent4="accent4" accent5="accent5" accent6="accent6" bg1="lt1" bg2="lt2" folHlink="folHlink" hlink="hlink" tx1="dk1" tx2="dk2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</p:sldLayoutIdLst>
  <p:hf dt="0" ftr="0"/>
  <p:txStyles>
    <p:titleStyle>
      <a:lvl1pPr algn="ctr" defTabSz="414337" fontAlgn="base" indent="0" marL="0" rtl="0">
        <a:lnSpc>
          <a:spcPct val="80000"/>
        </a:lnSpc>
        <a:spcBef>
          <a:spcPct val="0"/>
        </a:spcBef>
        <a:spcAft>
          <a:spcPct val="0"/>
        </a:spcAft>
        <a:buNone/>
        <a:defRPr b="0" baseline="0" dirty="0" i="0" lang="en-US" smtClean="0" sz="6000" u="none">
          <a:solidFill>
            <a:srgbClr val="4A4A4A"/>
          </a:solidFill>
          <a:latin charset="0" typeface="Publico Headline Black"/>
          <a:ea charset="0" typeface="Publico Headline Black"/>
        </a:defRPr>
      </a:lvl1pPr>
    </p:titleStyle>
    <p:bodyStyle>
      <a:lvl1pPr algn="ctr" defTabSz="414337" fontAlgn="base" indent="0" marL="0" rtl="0">
        <a:lnSpc>
          <a:spcPct val="90000"/>
        </a:lnSpc>
        <a:spcBef>
          <a:spcPct val="0"/>
        </a:spcBef>
        <a:spcAft>
          <a:spcPct val="0"/>
        </a:spcAft>
        <a:buNone/>
        <a:defRPr b="0" baseline="0" dirty="0" i="0" lang="en-US" smtClean="0" sz="3000" u="none">
          <a:solidFill>
            <a:srgbClr val="227AAE"/>
          </a:solidFill>
          <a:latin charset="0" typeface="Publico Text Roman"/>
          <a:ea charset="0" typeface="Publico Text Roman"/>
        </a:defRPr>
      </a:lvl1pPr>
      <a:lvl2pPr>
        <a:lnSpc>
          <a:spcPct val="90000"/>
        </a:lnSpc>
        <a:spcBef>
          <a:spcPct val="0"/>
        </a:spcBef>
        <a:spcAft>
          <a:spcPct val="0"/>
        </a:spcAft>
        <a:buNone/>
        <a:defRPr b="0" dirty="0" i="0" lang="en-US" smtClean="0" sz="3000" u="none">
          <a:solidFill>
            <a:srgbClr val="227AAE"/>
          </a:solidFill>
          <a:latin charset="0" typeface="Publico Text Roman"/>
        </a:defRPr>
      </a:lvl2pPr>
      <a:lvl3pPr>
        <a:lnSpc>
          <a:spcPct val="90000"/>
        </a:lnSpc>
        <a:spcBef>
          <a:spcPct val="0"/>
        </a:spcBef>
        <a:spcAft>
          <a:spcPct val="0"/>
        </a:spcAft>
        <a:buNone/>
        <a:defRPr b="0" dirty="0" i="0" lang="en-US" smtClean="0" sz="3000" u="none">
          <a:solidFill>
            <a:srgbClr val="227AAE"/>
          </a:solidFill>
          <a:latin charset="0" typeface="Publico Text Roman"/>
        </a:defRPr>
      </a:lvl3pPr>
      <a:lvl4pPr>
        <a:lnSpc>
          <a:spcPct val="90000"/>
        </a:lnSpc>
        <a:spcBef>
          <a:spcPct val="0"/>
        </a:spcBef>
        <a:spcAft>
          <a:spcPct val="0"/>
        </a:spcAft>
        <a:buNone/>
        <a:defRPr b="0" dirty="0" i="0" lang="en-US" smtClean="0" sz="3000" u="none">
          <a:solidFill>
            <a:srgbClr val="227AAE"/>
          </a:solidFill>
          <a:latin charset="0" typeface="Publico Text Roman"/>
        </a:defRPr>
      </a:lvl4pPr>
      <a:lvl5pPr>
        <a:lnSpc>
          <a:spcPct val="90000"/>
        </a:lnSpc>
        <a:spcBef>
          <a:spcPct val="0"/>
        </a:spcBef>
        <a:spcAft>
          <a:spcPct val="0"/>
        </a:spcAft>
        <a:buNone/>
        <a:defRPr b="0" dirty="0" i="0" lang="en-US" smtClean="0" sz="3000" u="none">
          <a:solidFill>
            <a:srgbClr val="227AAE"/>
          </a:solidFill>
          <a:latin charset="0" typeface="Publico Text Roman"/>
        </a:defRPr>
      </a:lvl5pPr>
    </p:bodyStyle>
    <p:otherStyle>
      <a:lvl1pPr algn="ctr" defTabSz="585787" fontAlgn="base" indent="0" marL="0" rtl="0">
        <a:lnSpc>
          <a:spcPct val="100000"/>
        </a:lnSpc>
        <a:spcBef>
          <a:spcPts val="700"/>
        </a:spcBef>
        <a:spcAft>
          <a:spcPct val="0"/>
        </a:spcAft>
        <a:buNone/>
        <a:defRPr b="0" baseline="0" dirty="0" i="0" lang="en-US" smtClean="0" sz="1400" u="none">
          <a:solidFill>
            <a:srgbClr val="000000"/>
          </a:solidFill>
          <a:latin charset="0" typeface="Avenir Next Medium"/>
          <a:ea charset="0" typeface="Avenir Next Medium"/>
        </a:defRPr>
      </a:lvl1pPr>
      <a:lvl2pPr>
        <a:lnSpc>
          <a:spcPct val="100000"/>
        </a:lnSpc>
        <a:spcBef>
          <a:spcPts val="700"/>
        </a:spcBef>
        <a:spcAft>
          <a:spcPct val="0"/>
        </a:spcAft>
        <a:buNone/>
        <a:defRPr b="0" dirty="0" i="0" lang="en-US" smtClean="0" sz="1400" u="none">
          <a:solidFill>
            <a:srgbClr val="000000"/>
          </a:solidFill>
          <a:latin charset="0" typeface="Avenir Next Medium"/>
        </a:defRPr>
      </a:lvl2pPr>
      <a:lvl3pPr>
        <a:lnSpc>
          <a:spcPct val="100000"/>
        </a:lnSpc>
        <a:spcBef>
          <a:spcPts val="700"/>
        </a:spcBef>
        <a:spcAft>
          <a:spcPct val="0"/>
        </a:spcAft>
        <a:buNone/>
        <a:defRPr b="0" dirty="0" i="0" lang="en-US" smtClean="0" sz="1400" u="none">
          <a:solidFill>
            <a:srgbClr val="000000"/>
          </a:solidFill>
          <a:latin charset="0" typeface="Avenir Next Medium"/>
        </a:defRPr>
      </a:lvl3pPr>
      <a:lvl4pPr>
        <a:lnSpc>
          <a:spcPct val="100000"/>
        </a:lnSpc>
        <a:spcBef>
          <a:spcPts val="700"/>
        </a:spcBef>
        <a:spcAft>
          <a:spcPct val="0"/>
        </a:spcAft>
        <a:buNone/>
        <a:defRPr b="0" dirty="0" i="0" lang="en-US" smtClean="0" sz="1400" u="none">
          <a:solidFill>
            <a:srgbClr val="000000"/>
          </a:solidFill>
          <a:latin charset="0" typeface="Avenir Next Medium"/>
        </a:defRPr>
      </a:lvl4pPr>
      <a:lvl5pPr>
        <a:lnSpc>
          <a:spcPct val="100000"/>
        </a:lnSpc>
        <a:spcBef>
          <a:spcPts val="700"/>
        </a:spcBef>
        <a:spcAft>
          <a:spcPct val="0"/>
        </a:spcAft>
        <a:buNone/>
        <a:defRPr b="0" dirty="0" i="0" lang="en-US" smtClean="0" sz="1400" u="none">
          <a:solidFill>
            <a:srgbClr val="000000"/>
          </a:solidFill>
          <a:latin charset="0" typeface="Avenir Next Medium"/>
        </a:defRPr>
      </a:lvl5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>
            <a:alpha val="99998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7"/>
          <p:cNvSpPr>
            <a:spLocks/>
          </p:cNvSpPr>
          <p:nvPr>
            <p:ph type="title"/>
          </p:nvPr>
        </p:nvSpPr>
        <p:spPr>
          <a:xfrm>
            <a:off x="7286625" y="3562350"/>
            <a:ext cx="4945062" cy="1354137"/>
          </a:xfrm>
          <a:prstGeom prst="rect">
            <a:avLst/>
          </a:prstGeom>
          <a:ln>
            <a:noFill/>
          </a:ln>
          <a:effectLst/>
        </p:spPr>
        <p:txBody>
          <a:bodyPr anchor="t" bIns="27093" lIns="27093" numCol="1" rIns="27093" rot="0" tIns="27093" wrap="square">
            <a:noAutofit/>
          </a:bodyPr>
          <a:lstStyle/>
          <a:p>
            <a:endParaRPr/>
          </a:p>
        </p:txBody>
      </p:sp>
      <p:sp>
        <p:nvSpPr>
          <p:cNvPr id="8" name="Text Box 8"/>
          <p:cNvSpPr>
            <a:spLocks/>
          </p:cNvSpPr>
          <p:nvPr>
            <p:ph idx="1" sz="quarter" type="body"/>
          </p:nvPr>
        </p:nvSpPr>
        <p:spPr>
          <a:xfrm>
            <a:off x="7286625" y="4957762"/>
            <a:ext cx="4945062" cy="1233487"/>
          </a:xfrm>
          <a:prstGeom prst="rect">
            <a:avLst/>
          </a:prstGeom>
          <a:ln>
            <a:noFill/>
          </a:ln>
          <a:effectLst/>
        </p:spPr>
        <p:txBody>
          <a:bodyPr anchor="t" bIns="27093" lIns="27093" numCol="1" rIns="27093" rot="0" tIns="27093" wrap="square">
            <a:noAutofit/>
          </a:bodyPr>
          <a:lstStyle/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/>
          </a:p>
        </p:txBody>
      </p:sp>
      <p:sp>
        <p:nvSpPr>
          <p:cNvPr id="9" name="Text Box 9"/>
          <p:cNvSpPr>
            <a:spLocks/>
          </p:cNvSpPr>
          <p:nvPr>
            <p:ph idx="2" sz="quarter" type="sldNum"/>
          </p:nvPr>
        </p:nvSpPr>
        <p:spPr>
          <a:xfrm>
            <a:off x="6378575" y="8134350"/>
            <a:ext cx="249237" cy="257175"/>
          </a:xfrm>
          <a:prstGeom prst="rect">
            <a:avLst/>
          </a:prstGeom>
          <a:ln>
            <a:noFill/>
          </a:ln>
          <a:effectLst/>
        </p:spPr>
        <p:txBody>
          <a:bodyPr anchor="b" bIns="27093" lIns="27093" numCol="1" rIns="27093" rot="0" tIns="27093" wrap="none"/>
          <a:lstStyle/>
          <a:p>
            <a:pPr defTabSz="584200">
              <a:spcBef>
                <a:spcPct val="0"/>
              </a:spcBef>
            </a:pPr>
            <a:r>
              <a:rPr dirty="0" lang="en-US" smtClean="0" sz="1200">
                <a:solidFill>
                  <a:srgbClr val="227AAF"/>
                </a:solidFill>
              </a:rPr>
              <a:t>*</a:t>
            </a:r>
          </a:p>
        </p:txBody>
      </p:sp>
    </p:spTree>
  </p:cSld>
  <p:clrMap accent1="accent1" accent2="accent2" accent3="accent3" accent4="accent4" accent5="accent5" accent6="accent6" bg1="lt1" bg2="lt2" folHlink="folHlink" hlink="hlink" tx1="dk1" tx2="dk2"/>
  <p:sldLayoutIdLst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</p:sldLayoutIdLst>
  <p:hf dt="0" ftr="0"/>
  <p:txStyles>
    <p:titleStyle>
      <a:lvl1pPr algn="ctr" defTabSz="414337" fontAlgn="base" indent="0" marL="0" rtl="0">
        <a:lnSpc>
          <a:spcPct val="80000"/>
        </a:lnSpc>
        <a:spcBef>
          <a:spcPct val="0"/>
        </a:spcBef>
        <a:spcAft>
          <a:spcPct val="0"/>
        </a:spcAft>
        <a:buNone/>
        <a:defRPr b="0" baseline="0" dirty="0" i="0" lang="en-US" smtClean="0" sz="6000" u="none">
          <a:solidFill>
            <a:srgbClr val="4A4A4A"/>
          </a:solidFill>
          <a:latin charset="0" typeface="Publico Headline Black"/>
          <a:ea charset="0" typeface="Publico Headline Black"/>
        </a:defRPr>
      </a:lvl1pPr>
    </p:titleStyle>
    <p:bodyStyle>
      <a:lvl1pPr algn="ctr" defTabSz="414337" fontAlgn="base" indent="0" marL="0" rtl="0">
        <a:lnSpc>
          <a:spcPct val="90000"/>
        </a:lnSpc>
        <a:spcBef>
          <a:spcPct val="0"/>
        </a:spcBef>
        <a:spcAft>
          <a:spcPct val="0"/>
        </a:spcAft>
        <a:buNone/>
        <a:defRPr b="0" baseline="0" dirty="0" i="0" lang="en-US" smtClean="0" sz="3000" u="none">
          <a:solidFill>
            <a:srgbClr val="227AAE"/>
          </a:solidFill>
          <a:latin charset="0" typeface="Publico Text Roman"/>
          <a:ea charset="0" typeface="Publico Text Roman"/>
        </a:defRPr>
      </a:lvl1pPr>
      <a:lvl2pPr>
        <a:lnSpc>
          <a:spcPct val="90000"/>
        </a:lnSpc>
        <a:spcBef>
          <a:spcPct val="0"/>
        </a:spcBef>
        <a:spcAft>
          <a:spcPct val="0"/>
        </a:spcAft>
        <a:buNone/>
        <a:defRPr b="0" dirty="0" i="0" lang="en-US" smtClean="0" sz="3000" u="none">
          <a:solidFill>
            <a:srgbClr val="227AAE"/>
          </a:solidFill>
          <a:latin charset="0" typeface="Publico Text Roman"/>
        </a:defRPr>
      </a:lvl2pPr>
      <a:lvl3pPr>
        <a:lnSpc>
          <a:spcPct val="90000"/>
        </a:lnSpc>
        <a:spcBef>
          <a:spcPct val="0"/>
        </a:spcBef>
        <a:spcAft>
          <a:spcPct val="0"/>
        </a:spcAft>
        <a:buNone/>
        <a:defRPr b="0" dirty="0" i="0" lang="en-US" smtClean="0" sz="3000" u="none">
          <a:solidFill>
            <a:srgbClr val="227AAE"/>
          </a:solidFill>
          <a:latin charset="0" typeface="Publico Text Roman"/>
        </a:defRPr>
      </a:lvl3pPr>
      <a:lvl4pPr>
        <a:lnSpc>
          <a:spcPct val="90000"/>
        </a:lnSpc>
        <a:spcBef>
          <a:spcPct val="0"/>
        </a:spcBef>
        <a:spcAft>
          <a:spcPct val="0"/>
        </a:spcAft>
        <a:buNone/>
        <a:defRPr b="0" dirty="0" i="0" lang="en-US" smtClean="0" sz="3000" u="none">
          <a:solidFill>
            <a:srgbClr val="227AAE"/>
          </a:solidFill>
          <a:latin charset="0" typeface="Publico Text Roman"/>
        </a:defRPr>
      </a:lvl4pPr>
      <a:lvl5pPr>
        <a:lnSpc>
          <a:spcPct val="90000"/>
        </a:lnSpc>
        <a:spcBef>
          <a:spcPct val="0"/>
        </a:spcBef>
        <a:spcAft>
          <a:spcPct val="0"/>
        </a:spcAft>
        <a:buNone/>
        <a:defRPr b="0" dirty="0" i="0" lang="en-US" smtClean="0" sz="3000" u="none">
          <a:solidFill>
            <a:srgbClr val="227AAE"/>
          </a:solidFill>
          <a:latin charset="0" typeface="Publico Text Roman"/>
        </a:defRPr>
      </a:lvl5pPr>
    </p:bodyStyle>
    <p:otherStyle>
      <a:lvl1pPr algn="ctr" defTabSz="585787" fontAlgn="base" indent="0" marL="0" rtl="0">
        <a:lnSpc>
          <a:spcPct val="100000"/>
        </a:lnSpc>
        <a:spcBef>
          <a:spcPts val="700"/>
        </a:spcBef>
        <a:spcAft>
          <a:spcPct val="0"/>
        </a:spcAft>
        <a:buNone/>
        <a:defRPr b="0" baseline="0" dirty="0" i="0" lang="en-US" smtClean="0" sz="1400" u="none">
          <a:solidFill>
            <a:srgbClr val="000000"/>
          </a:solidFill>
          <a:latin charset="0" typeface="Avenir Next Medium"/>
          <a:ea charset="0" typeface="Avenir Next Medium"/>
        </a:defRPr>
      </a:lvl1pPr>
      <a:lvl2pPr>
        <a:lnSpc>
          <a:spcPct val="100000"/>
        </a:lnSpc>
        <a:spcBef>
          <a:spcPts val="700"/>
        </a:spcBef>
        <a:spcAft>
          <a:spcPct val="0"/>
        </a:spcAft>
        <a:buNone/>
        <a:defRPr b="0" dirty="0" i="0" lang="en-US" smtClean="0" sz="1400" u="none">
          <a:solidFill>
            <a:srgbClr val="000000"/>
          </a:solidFill>
          <a:latin charset="0" typeface="Avenir Next Medium"/>
        </a:defRPr>
      </a:lvl2pPr>
      <a:lvl3pPr>
        <a:lnSpc>
          <a:spcPct val="100000"/>
        </a:lnSpc>
        <a:spcBef>
          <a:spcPts val="700"/>
        </a:spcBef>
        <a:spcAft>
          <a:spcPct val="0"/>
        </a:spcAft>
        <a:buNone/>
        <a:defRPr b="0" dirty="0" i="0" lang="en-US" smtClean="0" sz="1400" u="none">
          <a:solidFill>
            <a:srgbClr val="000000"/>
          </a:solidFill>
          <a:latin charset="0" typeface="Avenir Next Medium"/>
        </a:defRPr>
      </a:lvl3pPr>
      <a:lvl4pPr>
        <a:lnSpc>
          <a:spcPct val="100000"/>
        </a:lnSpc>
        <a:spcBef>
          <a:spcPts val="700"/>
        </a:spcBef>
        <a:spcAft>
          <a:spcPct val="0"/>
        </a:spcAft>
        <a:buNone/>
        <a:defRPr b="0" dirty="0" i="0" lang="en-US" smtClean="0" sz="1400" u="none">
          <a:solidFill>
            <a:srgbClr val="000000"/>
          </a:solidFill>
          <a:latin charset="0" typeface="Avenir Next Medium"/>
        </a:defRPr>
      </a:lvl4pPr>
      <a:lvl5pPr>
        <a:lnSpc>
          <a:spcPct val="100000"/>
        </a:lnSpc>
        <a:spcBef>
          <a:spcPts val="700"/>
        </a:spcBef>
        <a:spcAft>
          <a:spcPct val="0"/>
        </a:spcAft>
        <a:buNone/>
        <a:defRPr b="0" dirty="0" i="0" lang="en-US" smtClean="0" sz="1400" u="none">
          <a:solidFill>
            <a:srgbClr val="000000"/>
          </a:solidFill>
          <a:latin charset="0" typeface="Avenir Next Medium"/>
        </a:defRPr>
      </a:lvl5pPr>
    </p:otherStyle>
  </p:txStyles>
</p:sldMaster>
</file>

<file path=ppt/slides/_rels/slide1.xml.rels><?xml version="1.0" encoding="UTF-8" standalone="yes"?><Relationships xmlns="http://schemas.openxmlformats.org/package/2006/relationships"><Relationship Id="rId2" Target="../media/image2.jpeg" Type="http://schemas.openxmlformats.org/officeDocument/2006/relationships/image"/><Relationship Id="rId1" Target="../slideLayouts/slideLayout1.xml" Type="http://schemas.openxmlformats.org/officeDocument/2006/relationships/slideLayout"/></Relationships>
</file>

<file path=ppt/slides/_rels/slide2.xml.rels><?xml version="1.0" encoding="UTF-8" standalone="yes"?><Relationships xmlns="http://schemas.openxmlformats.org/package/2006/relationships"><Relationship Id="rId3" Target="../media/image4.jpeg" Type="http://schemas.openxmlformats.org/officeDocument/2006/relationships/image"/><Relationship Id="rId2" Target="../media/image3.jpeg" Type="http://schemas.openxmlformats.org/officeDocument/2006/relationships/image"/><Relationship Id="rId1" Target="../slideLayouts/slideLayout24.xml" Type="http://schemas.openxmlformats.org/officeDocument/2006/relationships/slideLayout"/></Relationships>
</file>

<file path=ppt/slides/_rels/slide3.xml.rels><?xml version="1.0" encoding="UTF-8" standalone="yes"?><Relationships xmlns="http://schemas.openxmlformats.org/package/2006/relationships"><Relationship Id="rId3" Target="../media/image6.png" Type="http://schemas.openxmlformats.org/officeDocument/2006/relationships/image"/><Relationship Id="rId2" Target="../media/image5.jpeg" Type="http://schemas.openxmlformats.org/officeDocument/2006/relationships/image"/><Relationship Id="rId1" Target="../slideLayouts/slideLayout13.xml" Type="http://schemas.openxmlformats.org/officeDocument/2006/relationships/slideLayout"/></Relationships>
</file>

<file path=ppt/slides/_rels/slide4.xml.rels><?xml version="1.0" encoding="UTF-8" standalone="yes"?><Relationships xmlns="http://schemas.openxmlformats.org/package/2006/relationships"><Relationship Id="rId2" Target="../media/image7.jpeg" Type="http://schemas.openxmlformats.org/officeDocument/2006/relationships/image"/><Relationship Id="rId1" Target="../slideLayouts/slideLayout2.xml" Type="http://schemas.openxmlformats.org/officeDocument/2006/relationships/slideLayout"/></Relationships>
</file>

<file path=ppt/slides/_rels/slide5.xml.rels><?xml version="1.0" encoding="UTF-8" standalone="yes"?><Relationships xmlns="http://schemas.openxmlformats.org/package/2006/relationships"><Relationship Id="rId3" Target="../media/image9.png" Type="http://schemas.openxmlformats.org/officeDocument/2006/relationships/image"/><Relationship Id="rId2" Target="../media/image8.png" Type="http://schemas.openxmlformats.org/officeDocument/2006/relationships/image"/><Relationship Id="rId1" Target="../slideLayouts/slideLayout24.xml" Type="http://schemas.openxmlformats.org/officeDocument/2006/relationships/slideLayout"/></Relationships>
</file>

<file path=ppt/slides/_rels/slide6.xml.rels><?xml version="1.0" encoding="UTF-8" standalone="yes"?><Relationships xmlns="http://schemas.openxmlformats.org/package/2006/relationships"><Relationship Id="rId1" Target="../slideLayouts/slideLayout24.xml" Type="http://schemas.openxmlformats.org/officeDocument/2006/relationships/slideLayout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Box 12"/>
          <p:cNvSpPr>
            <a:spLocks/>
          </p:cNvSpPr>
          <p:nvPr/>
        </p:nvSpPr>
        <p:spPr>
          <a:xfrm>
            <a:off x="-101600" y="-481012"/>
            <a:ext cx="13208000" cy="10287000"/>
          </a:xfrm>
          <a:prstGeom prst="rect">
            <a:avLst/>
          </a:prstGeom>
          <a:solidFill>
            <a:srgbClr val="4B4A4B">
              <a:alpha val="57234"/>
            </a:srgbClr>
          </a:solidFill>
          <a:ln>
            <a:noFill/>
          </a:ln>
          <a:effectLst/>
        </p:spPr>
        <p:txBody>
          <a:bodyPr anchor="ctr" bIns="27093" lIns="27093" numCol="1" rIns="27093" rot="0" tIns="27093" wrap="square"/>
          <a:lstStyle/>
          <a:p>
            <a:endParaRPr/>
          </a:p>
        </p:txBody>
      </p:sp>
      <p:sp>
        <p:nvSpPr>
          <p:cNvPr id="13" name="Text Box 13"/>
          <p:cNvSpPr>
            <a:spLocks/>
          </p:cNvSpPr>
          <p:nvPr>
            <p:ph type="ctrTitle"/>
          </p:nvPr>
        </p:nvSpPr>
        <p:spPr>
          <a:xfrm>
            <a:off x="920750" y="3579812"/>
            <a:ext cx="4721225" cy="1492250"/>
          </a:xfrm>
          <a:prstGeom prst="rect">
            <a:avLst/>
          </a:prstGeom>
        </p:spPr>
        <p:txBody>
          <a:bodyPr numCol="1"/>
          <a:lstStyle>
            <a:lvl1pPr algn="ctr">
              <a:defRPr dirty="0" lang="en-US" smtClean="0"/>
            </a:lvl1pPr>
          </a:lstStyle>
          <a:p>
            <a:pPr defTabSz="319087"/>
            <a:r>
              <a:rPr dirty="0" lang="en-US" smtClean="0" sz="9800">
                <a:solidFill>
                  <a:schemeClr val="accent1"/>
                </a:solidFill>
                <a:latin typeface="Skia Bold"/>
                <a:ea charset="0" typeface="Andale Mono"/>
              </a:rPr>
              <a:t>J. </a:t>
            </a:r>
            <a:r>
              <a:rPr dirty="0" lang="en-US" smtClean="0" sz="7700">
                <a:solidFill>
                  <a:srgbClr val="FFFFFF"/>
                </a:solidFill>
                <a:latin charset="0" typeface="Skia Bold"/>
                <a:ea charset="0" typeface="Skia Bold"/>
              </a:rPr>
              <a:t>sort</a:t>
            </a:r>
          </a:p>
        </p:txBody>
      </p:sp>
      <p:sp>
        <p:nvSpPr>
          <p:cNvPr id="14" name="Text Box 14"/>
          <p:cNvSpPr>
            <a:spLocks/>
          </p:cNvSpPr>
          <p:nvPr>
            <p:ph idx="1" sz="quarter" type="subTitle"/>
          </p:nvPr>
        </p:nvSpPr>
        <p:spPr>
          <a:xfrm>
            <a:off x="768350" y="5086350"/>
            <a:ext cx="5219700" cy="1087437"/>
          </a:xfrm>
          <a:prstGeom prst="rect">
            <a:avLst/>
          </a:prstGeom>
        </p:spPr>
        <p:txBody>
          <a:bodyPr numCol="1"/>
          <a:lstStyle>
            <a:lvl1pPr algn="ctr" marL="0">
              <a:buNone/>
              <a:defRPr dirty="0" lang="en-US" smtClean="0"/>
            </a:lvl1pPr>
            <a:lvl2pPr algn="ctr" marL="457200">
              <a:buNone/>
              <a:defRPr dirty="0" lang="en-US" smtClean="0"/>
            </a:lvl2pPr>
            <a:lvl3pPr algn="ctr" marL="914400">
              <a:buNone/>
              <a:defRPr dirty="0" lang="en-US" smtClean="0"/>
            </a:lvl3pPr>
            <a:lvl4pPr algn="ctr" marL="1371600">
              <a:buNone/>
              <a:defRPr dirty="0" lang="en-US" smtClean="0"/>
            </a:lvl4pPr>
            <a:lvl5pPr algn="ctr" marL="1828800">
              <a:buNone/>
              <a:defRPr dirty="0" lang="en-US" smtClean="0"/>
            </a:lvl5pPr>
          </a:lstStyle>
          <a:p>
            <a:pPr marL="0"/>
            <a:r>
              <a:rPr dirty="0" lang="en-US" smtClean="0">
                <a:solidFill>
                  <a:schemeClr val="accent1"/>
                </a:solidFill>
              </a:rPr>
              <a:t>Les accès à la mobilité réduite</a:t>
            </a:r>
          </a:p>
        </p:txBody>
      </p:sp>
    </p:spTree>
  </p:cSld>
  <p:clrMapOvr>
    <a:masterClrMapping/>
  </p:clrMapOvr>
  <p:transition spd="med">
    <p:cut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Box 15"/>
          <p:cNvSpPr>
            <a:spLocks/>
          </p:cNvSpPr>
          <p:nvPr>
            <p:ph type="title"/>
          </p:nvPr>
        </p:nvSpPr>
        <p:spPr>
          <a:xfrm>
            <a:off x="1533525" y="3363912"/>
            <a:ext cx="4484687" cy="1354137"/>
          </a:xfrm>
          <a:prstGeom prst="rect">
            <a:avLst/>
          </a:prstGeom>
        </p:spPr>
        <p:txBody>
          <a:bodyPr numCol="1"/>
          <a:lstStyle/>
          <a:p>
            <a:pPr algn="l" indent="0" marL="0"/>
            <a:r>
              <a:rPr dirty="0" lang="en-US" smtClean="0" sz="4700"/>
              <a:t>Frédéric</a:t>
            </a:r>
          </a:p>
        </p:txBody>
      </p:sp>
      <p:sp>
        <p:nvSpPr>
          <p:cNvPr id="16" name="Text Box 16"/>
          <p:cNvSpPr>
            <a:spLocks/>
          </p:cNvSpPr>
          <p:nvPr>
            <p:ph idx="1" sz="quarter" type="body"/>
          </p:nvPr>
        </p:nvSpPr>
        <p:spPr>
          <a:xfrm>
            <a:off x="1533525" y="4265612"/>
            <a:ext cx="5111750" cy="4740275"/>
          </a:xfrm>
          <a:prstGeom prst="rect">
            <a:avLst/>
          </a:prstGeom>
        </p:spPr>
        <p:txBody>
          <a:bodyPr numCol="1"/>
          <a:lstStyle>
            <a:lvl1pPr>
              <a:defRPr dirty="0" lang="en-US" smtClean="0" sz="2200"/>
            </a:lvl1pPr>
            <a:lvl2pPr>
              <a:defRPr dirty="0" lang="en-US" smtClean="0" sz="2200"/>
            </a:lvl2pPr>
            <a:lvl3pPr>
              <a:defRPr dirty="0" lang="en-US" smtClean="0" sz="2200"/>
            </a:lvl3pPr>
            <a:lvl4pPr>
              <a:defRPr dirty="0" lang="en-US" smtClean="0" sz="2200"/>
            </a:lvl4pPr>
            <a:lvl5pPr>
              <a:defRPr dirty="0" lang="en-US" smtClean="0" sz="2200"/>
            </a:lvl5pPr>
          </a:lstStyle>
          <a:p>
            <a:pPr algn="l" defTabSz="457200" indent="-317500" marL="457200">
              <a:lnSpc>
                <a:spcPct val="100000"/>
              </a:lnSpc>
              <a:spcBef>
                <a:spcPts val="1800"/>
              </a:spcBef>
              <a:buFont charset="0" typeface="Helvetica Neue Medium"/>
              <a:buChar char="•"/>
            </a:pPr>
            <a:r>
              <a:rPr dirty="0" lang="en-US" smtClean="0" sz="1800">
                <a:solidFill>
                  <a:srgbClr val="000000"/>
                </a:solidFill>
                <a:latin charset="0" typeface="Helvetica Neue"/>
                <a:ea charset="0" typeface="Helvetica Neue"/>
              </a:rPr>
              <a:t>Anciennement du BTP (31 ans dans ce domaine) </a:t>
            </a:r>
          </a:p>
          <a:p>
            <a:pPr algn="l" defTabSz="457200" indent="-317500" marL="457200">
              <a:lnSpc>
                <a:spcPct val="100000"/>
              </a:lnSpc>
              <a:spcBef>
                <a:spcPts val="1800"/>
              </a:spcBef>
              <a:buFont charset="0" typeface="Helvetica Neue Medium"/>
              <a:buChar char="•"/>
            </a:pPr>
            <a:r>
              <a:rPr dirty="0" lang="en-US" smtClean="0" sz="1800">
                <a:solidFill>
                  <a:srgbClr val="000000"/>
                </a:solidFill>
                <a:latin charset="0" typeface="Helvetica Neue"/>
                <a:ea charset="0" typeface="Helvetica Neue"/>
              </a:rPr>
              <a:t>Depuis janvier 2015, les bâtiments qui reçoivent du public doivent être accessibles en fauteuil roulant</a:t>
            </a:r>
          </a:p>
          <a:p>
            <a:pPr algn="l" defTabSz="457200" indent="-317500" marL="457200">
              <a:lnSpc>
                <a:spcPct val="100000"/>
              </a:lnSpc>
              <a:spcBef>
                <a:spcPts val="1800"/>
              </a:spcBef>
              <a:buFont charset="0" typeface="Helvetica Neue Medium"/>
              <a:buChar char="•"/>
            </a:pPr>
            <a:r>
              <a:rPr dirty="0" lang="en-US" smtClean="0" sz="1800">
                <a:solidFill>
                  <a:srgbClr val="000000"/>
                </a:solidFill>
                <a:latin charset="0" typeface="Helvetica Neue"/>
                <a:ea charset="0" typeface="Helvetica Neue"/>
              </a:rPr>
              <a:t>Connaissance de la norme PMR (personne à mobilité réduite) : les critères d’accessibilité aux bâtiments</a:t>
            </a:r>
          </a:p>
          <a:p>
            <a:pPr algn="l" defTabSz="457200" indent="-317500" marL="457200">
              <a:lnSpc>
                <a:spcPct val="100000"/>
              </a:lnSpc>
              <a:spcBef>
                <a:spcPts val="1800"/>
              </a:spcBef>
              <a:buFont charset="0" typeface="Helvetica Neue Medium"/>
              <a:buChar char="•"/>
            </a:pPr>
            <a:r>
              <a:rPr sz="1800">
                <a:solidFill>
                  <a:srgbClr val="000000"/>
                </a:solidFill>
                <a:latin typeface="Helvetica Neue"/>
              </a:rPr>
              <a:t>Normes peu appliquées : délai et coût </a:t>
            </a:r>
            <a:r>
              <a:rPr/>
              <a:t>  </a:t>
            </a:r>
          </a:p>
          <a:p>
            <a:pPr algn="l" defTabSz="457200" indent="-317500" marL="457200">
              <a:lnSpc>
                <a:spcPct val="100000"/>
              </a:lnSpc>
              <a:spcBef>
                <a:spcPts val="1800"/>
              </a:spcBef>
              <a:buFont charset="0" typeface="Helvetica Neue Medium"/>
              <a:buChar char="•"/>
            </a:pPr>
            <a:r>
              <a:rPr dirty="0" lang="en-US" smtClean="0" sz="1800">
                <a:solidFill>
                  <a:srgbClr val="000000"/>
                </a:solidFill>
                <a:latin charset="0" typeface="Helvetica Neue"/>
                <a:ea charset="0" typeface="Helvetica Neue"/>
              </a:rPr>
              <a:t>Un besoin de répertorier les lieux accessibles</a:t>
            </a:r>
          </a:p>
        </p:txBody>
      </p:sp>
      <p:sp>
        <p:nvSpPr>
          <p:cNvPr id="17" name="Text Box 17"/>
          <p:cNvSpPr txBox="1">
            <a:spLocks/>
          </p:cNvSpPr>
          <p:nvPr/>
        </p:nvSpPr>
        <p:spPr>
          <a:xfrm>
            <a:off x="501650" y="239712"/>
            <a:ext cx="7689850" cy="552450"/>
          </a:xfrm>
          <a:prstGeom prst="rect">
            <a:avLst/>
          </a:prstGeom>
          <a:noFill/>
          <a:ln>
            <a:noFill/>
          </a:ln>
          <a:effectLst/>
        </p:spPr>
        <p:txBody>
          <a:bodyPr anchor="ctr" bIns="27093" lIns="27093" numCol="1" rIns="27093" rot="0" tIns="27093" wrap="square">
            <a:noAutofit/>
          </a:bodyPr>
          <a:lstStyle/>
          <a:p>
            <a:pPr algn="l" defTabSz="287337" indent="0" marL="0">
              <a:spcBef>
                <a:spcPct val="0"/>
              </a:spcBef>
            </a:pPr>
            <a:r>
              <a:rPr b="1" dirty="0" lang="en-US" smtClean="0" sz="2600">
                <a:solidFill>
                  <a:srgbClr val="227AAF"/>
                </a:solidFill>
                <a:latin charset="0" typeface="Publico Text Roman"/>
                <a:ea charset="0" typeface="Publico Text Roman"/>
              </a:rPr>
              <a:t>QUI SOMMES NOUS ? POURQUOI CE PROJET ?</a:t>
            </a:r>
          </a:p>
        </p:txBody>
      </p:sp>
      <p:sp>
        <p:nvSpPr>
          <p:cNvPr id="18" name="Text Box 18"/>
          <p:cNvSpPr txBox="1">
            <a:spLocks/>
          </p:cNvSpPr>
          <p:nvPr/>
        </p:nvSpPr>
        <p:spPr>
          <a:xfrm>
            <a:off x="7366000" y="3363912"/>
            <a:ext cx="4484687" cy="1354137"/>
          </a:xfrm>
          <a:prstGeom prst="rect">
            <a:avLst/>
          </a:prstGeom>
          <a:noFill/>
          <a:ln>
            <a:noFill/>
          </a:ln>
          <a:effectLst/>
        </p:spPr>
        <p:txBody>
          <a:bodyPr anchor="t" bIns="27093" lIns="27093" numCol="1" rIns="27093" rot="0" tIns="27093" wrap="square">
            <a:noAutofit/>
          </a:bodyPr>
          <a:lstStyle/>
          <a:p>
            <a:pPr algn="l" defTabSz="414337" indent="0" marL="0">
              <a:lnSpc>
                <a:spcPct val="80000"/>
              </a:lnSpc>
              <a:spcBef>
                <a:spcPct val="0"/>
              </a:spcBef>
            </a:pPr>
            <a:r>
              <a:rPr dirty="0" lang="en-US" smtClean="0" sz="4700">
                <a:solidFill>
                  <a:srgbClr val="4A4A4A"/>
                </a:solidFill>
                <a:latin charset="0" typeface="Publico Headline Black"/>
                <a:ea charset="0" typeface="Publico Headline Black"/>
              </a:rPr>
              <a:t>Francesca</a:t>
            </a:r>
          </a:p>
        </p:txBody>
      </p:sp>
      <p:sp>
        <p:nvSpPr>
          <p:cNvPr id="19" name="Text Box 19"/>
          <p:cNvSpPr txBox="1">
            <a:spLocks/>
          </p:cNvSpPr>
          <p:nvPr/>
        </p:nvSpPr>
        <p:spPr>
          <a:xfrm>
            <a:off x="7366000" y="4265612"/>
            <a:ext cx="5111750" cy="3806825"/>
          </a:xfrm>
          <a:prstGeom prst="rect">
            <a:avLst/>
          </a:prstGeom>
          <a:noFill/>
          <a:ln>
            <a:noFill/>
          </a:ln>
          <a:effectLst/>
        </p:spPr>
        <p:txBody>
          <a:bodyPr anchor="t" bIns="27093" lIns="27093" numCol="1" rIns="27093" rot="0" tIns="27093" wrap="square">
            <a:noAutofit/>
          </a:bodyPr>
          <a:lstStyle/>
          <a:p>
            <a:pPr algn="l" defTabSz="457200" indent="-317500" marL="457200">
              <a:spcBef>
                <a:spcPts val="1500"/>
              </a:spcBef>
              <a:buFont charset="0" typeface="Helvetica Neue Medium"/>
              <a:buChar char="•"/>
            </a:pPr>
            <a:r>
              <a:rPr dirty="0" lang="en-US" smtClean="0" sz="1800">
                <a:latin charset="0" typeface="Helvetica Neue"/>
                <a:ea charset="0" typeface="Helvetica Neue"/>
              </a:rPr>
              <a:t>Anciennement du Marketing</a:t>
            </a:r>
          </a:p>
          <a:p>
            <a:pPr algn="l" defTabSz="457200" indent="-317500" marL="457200">
              <a:spcBef>
                <a:spcPts val="1500"/>
              </a:spcBef>
              <a:buFont charset="0" typeface="Helvetica Neue Medium"/>
              <a:buChar char="•"/>
            </a:pPr>
            <a:r>
              <a:rPr dirty="0" lang="en-US" smtClean="0" sz="1800">
                <a:latin charset="0" typeface="Helvetica Neue"/>
                <a:ea charset="0" typeface="Helvetica Neue"/>
              </a:rPr>
              <a:t>12 millions de Français sont concernés</a:t>
            </a:r>
          </a:p>
          <a:p>
            <a:pPr algn="l" defTabSz="457200" indent="-317500" marL="457200">
              <a:spcBef>
                <a:spcPts val="1500"/>
              </a:spcBef>
              <a:buFont charset="0" typeface="Helvetica Neue Medium"/>
              <a:buChar char="•"/>
            </a:pPr>
            <a:r>
              <a:rPr dirty="0" lang="en-US" smtClean="0" sz="1800">
                <a:latin charset="0" typeface="Helvetica Neue"/>
                <a:ea charset="0" typeface="Helvetica Neue"/>
              </a:rPr>
              <a:t>Une expérience personnelle</a:t>
            </a:r>
          </a:p>
          <a:p>
            <a:pPr algn="l" defTabSz="457200" indent="-317500" marL="457200">
              <a:spcBef>
                <a:spcPts val="1500"/>
              </a:spcBef>
              <a:buFont charset="0" typeface="Helvetica Neue Medium"/>
              <a:buChar char="•"/>
            </a:pPr>
            <a:r>
              <a:rPr dirty="0" lang="en-US" smtClean="0" sz="1800">
                <a:latin charset="0" typeface="Helvetica Neue"/>
                <a:ea charset="0" typeface="Helvetica Neue"/>
              </a:rPr>
              <a:t>Une envie d’aider ceux qui doivent vivre avec une mobilité réduite de façon ponctuelle ou permanente</a:t>
            </a:r>
          </a:p>
          <a:p>
            <a:pPr algn="l" defTabSz="457200" indent="-317500" marL="457200">
              <a:spcBef>
                <a:spcPts val="1500"/>
              </a:spcBef>
              <a:buFont charset="0" typeface="Helvetica Neue Medium"/>
              <a:buChar char="•"/>
            </a:pPr>
            <a:r>
              <a:rPr dirty="0" lang="en-US" smtClean="0" sz="1800">
                <a:latin charset="0" typeface="Helvetica Neue"/>
                <a:ea charset="0" typeface="Helvetica Neue"/>
              </a:rPr>
              <a:t>Importer une idée américaine</a:t>
            </a:r>
          </a:p>
        </p:txBody>
      </p:sp>
      <p:pic>
        <p:nvPicPr>
          <p:cNvPr id="20" name="Picture 20"/>
          <p:cNvPicPr>
            <a:picLocks noChangeAspect="1"/>
          </p:cNvPicPr>
          <p:nvPr/>
        </p:nvPicPr>
        <p:blipFill>
          <a:blip r:embed="rId2"/>
          <a:stretch/>
        </p:blipFill>
        <p:spPr>
          <a:xfrm>
            <a:off x="1625600" y="1292225"/>
            <a:ext cx="1489075" cy="1830387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22" name="Picture 22"/>
          <p:cNvPicPr>
            <a:picLocks noChangeAspect="1"/>
          </p:cNvPicPr>
          <p:nvPr/>
        </p:nvPicPr>
        <p:blipFill>
          <a:blip r:embed="rId3"/>
          <a:srcRect b="26004" l="44955" r="29947" t="26004"/>
          <a:stretch/>
        </p:blipFill>
        <p:spPr>
          <a:xfrm>
            <a:off x="7421562" y="1292225"/>
            <a:ext cx="1285875" cy="1846262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ransition spd="med">
    <p:cut thruBlk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 Box 24"/>
          <p:cNvSpPr>
            <a:spLocks/>
          </p:cNvSpPr>
          <p:nvPr>
            <p:ph idx="1" sz="quarter" type="body"/>
          </p:nvPr>
        </p:nvSpPr>
        <p:spPr>
          <a:xfrm>
            <a:off x="6181725" y="2255837"/>
            <a:ext cx="4945062" cy="2436812"/>
          </a:xfrm>
          <a:prstGeom prst="rect">
            <a:avLst/>
          </a:prstGeom>
        </p:spPr>
        <p:txBody>
          <a:bodyPr numCol="1"/>
          <a:lstStyle>
            <a:lvl1pPr>
              <a:defRPr dirty="0" lang="en-US" smtClean="0" sz="2200"/>
            </a:lvl1pPr>
            <a:lvl2pPr>
              <a:defRPr dirty="0" lang="en-US" smtClean="0" sz="2200"/>
            </a:lvl2pPr>
            <a:lvl3pPr>
              <a:defRPr dirty="0" lang="en-US" smtClean="0" sz="2200"/>
            </a:lvl3pPr>
            <a:lvl4pPr>
              <a:defRPr dirty="0" lang="en-US" smtClean="0" sz="2200"/>
            </a:lvl4pPr>
            <a:lvl5pPr>
              <a:defRPr dirty="0" lang="en-US" smtClean="0" sz="2200"/>
            </a:lvl5pPr>
          </a:lstStyle>
          <a:p>
            <a:pPr algn="l" defTabSz="914400" indent="-288925" marL="288925">
              <a:lnSpc>
                <a:spcPct val="80000"/>
              </a:lnSpc>
              <a:spcBef>
                <a:spcPts val="1500"/>
              </a:spcBef>
              <a:buFontTx/>
              <a:buChar char="•"/>
            </a:pPr>
            <a:r>
              <a:rPr dirty="0" lang="en-US" smtClean="0" sz="2100">
                <a:solidFill>
                  <a:srgbClr val="4A4A4A"/>
                </a:solidFill>
                <a:latin charset="0" typeface="Avenir Next Medium"/>
                <a:ea charset="0" typeface="Avenir Next Medium"/>
              </a:rPr>
              <a:t>Une idée de nécessité et de génie !</a:t>
            </a:r>
          </a:p>
          <a:p>
            <a:pPr algn="l" defTabSz="914400" indent="-288925" marL="288925">
              <a:lnSpc>
                <a:spcPct val="80000"/>
              </a:lnSpc>
              <a:spcBef>
                <a:spcPts val="1500"/>
              </a:spcBef>
              <a:buFontTx/>
              <a:buChar char="•"/>
            </a:pPr>
            <a:r>
              <a:rPr dirty="0" lang="en-US" smtClean="0" sz="2100">
                <a:solidFill>
                  <a:srgbClr val="4A4A4A"/>
                </a:solidFill>
                <a:latin charset="0" typeface="Avenir Next Medium"/>
                <a:ea charset="0" typeface="Avenir Next Medium"/>
              </a:rPr>
              <a:t>Limité à une appli mobile web</a:t>
            </a:r>
          </a:p>
          <a:p>
            <a:pPr algn="l" defTabSz="914400" indent="-288925" marL="288925">
              <a:lnSpc>
                <a:spcPct val="80000"/>
              </a:lnSpc>
              <a:spcBef>
                <a:spcPts val="1500"/>
              </a:spcBef>
              <a:buFontTx/>
              <a:buChar char="•"/>
            </a:pPr>
            <a:r>
              <a:rPr dirty="0" lang="en-US" smtClean="0" sz="2100">
                <a:solidFill>
                  <a:srgbClr val="4A4A4A"/>
                </a:solidFill>
                <a:latin charset="0" typeface="Avenir Next Medium"/>
                <a:ea charset="0" typeface="Avenir Next Medium"/>
              </a:rPr>
              <a:t>Apprendre des erreurs</a:t>
            </a:r>
          </a:p>
          <a:p>
            <a:pPr algn="l" defTabSz="914400" indent="-288925" marL="288925">
              <a:lnSpc>
                <a:spcPct val="80000"/>
              </a:lnSpc>
              <a:spcBef>
                <a:spcPts val="1500"/>
              </a:spcBef>
              <a:buFontTx/>
              <a:buChar char="•"/>
            </a:pPr>
            <a:r>
              <a:rPr dirty="0" lang="en-US" smtClean="0" sz="2100">
                <a:solidFill>
                  <a:srgbClr val="4A4A4A"/>
                </a:solidFill>
                <a:latin charset="0" typeface="Avenir Next Medium"/>
                <a:ea charset="0" typeface="Avenir Next Medium"/>
              </a:rPr>
              <a:t>+3.500 établissements listés</a:t>
            </a:r>
          </a:p>
          <a:p>
            <a:pPr algn="l" defTabSz="914400" indent="-288925" marL="288925">
              <a:lnSpc>
                <a:spcPct val="80000"/>
              </a:lnSpc>
              <a:spcBef>
                <a:spcPts val="1500"/>
              </a:spcBef>
              <a:buFontTx/>
              <a:buChar char="•"/>
            </a:pPr>
            <a:r>
              <a:rPr dirty="0" lang="en-US" smtClean="0" sz="2100">
                <a:solidFill>
                  <a:srgbClr val="4A4A4A"/>
                </a:solidFill>
                <a:latin charset="0" typeface="Avenir Next Medium"/>
                <a:ea charset="0" typeface="Avenir Next Medium"/>
              </a:rPr>
              <a:t>+13.500 commentaires</a:t>
            </a:r>
          </a:p>
        </p:txBody>
      </p:sp>
      <p:pic>
        <p:nvPicPr>
          <p:cNvPr id="25" name="Picture 25"/>
          <p:cNvPicPr>
            <a:picLocks noChangeAspect="1"/>
          </p:cNvPicPr>
          <p:nvPr/>
        </p:nvPicPr>
        <p:blipFill>
          <a:blip r:embed="rId2"/>
          <a:srcRect b="0" l="12093" r="223"/>
          <a:stretch/>
        </p:blipFill>
        <p:spPr>
          <a:xfrm>
            <a:off x="4705350" y="5511800"/>
            <a:ext cx="7848600" cy="3937000"/>
          </a:xfrm>
          <a:prstGeom prst="rect">
            <a:avLst/>
          </a:prstGeom>
          <a:noFill/>
          <a:ln>
            <a:noFill/>
          </a:ln>
          <a:effectLst>
            <a:outerShdw blurRad="63500" dir="8070306" dist="55341">
              <a:srgbClr val="000000">
                <a:alpha val="50000"/>
              </a:srgbClr>
            </a:outerShdw>
          </a:effectLst>
        </p:spPr>
      </p:pic>
      <p:sp>
        <p:nvSpPr>
          <p:cNvPr id="27" name="Text Box 27"/>
          <p:cNvSpPr>
            <a:spLocks/>
          </p:cNvSpPr>
          <p:nvPr>
            <p:ph type="title"/>
          </p:nvPr>
        </p:nvSpPr>
        <p:spPr>
          <a:xfrm>
            <a:off x="6181725" y="1174750"/>
            <a:ext cx="4945062" cy="1354137"/>
          </a:xfrm>
          <a:prstGeom prst="rect">
            <a:avLst/>
          </a:prstGeom>
        </p:spPr>
        <p:txBody>
          <a:bodyPr numCol="1"/>
          <a:lstStyle/>
          <a:p>
            <a:pPr algn="l" indent="0" marL="0"/>
            <a:r>
              <a:rPr dirty="0" lang="en-US" smtClean="0" sz="5600"/>
              <a:t>Une idée USA</a:t>
            </a:r>
          </a:p>
        </p:txBody>
      </p:sp>
      <p:sp>
        <p:nvSpPr>
          <p:cNvPr id="28" name="Text Box 28"/>
          <p:cNvSpPr txBox="1">
            <a:spLocks/>
          </p:cNvSpPr>
          <p:nvPr/>
        </p:nvSpPr>
        <p:spPr>
          <a:xfrm>
            <a:off x="6181725" y="914400"/>
            <a:ext cx="4945062" cy="257175"/>
          </a:xfrm>
          <a:prstGeom prst="rect">
            <a:avLst/>
          </a:prstGeom>
          <a:noFill/>
          <a:ln>
            <a:noFill/>
          </a:ln>
          <a:effectLst/>
        </p:spPr>
        <p:txBody>
          <a:bodyPr anchor="ctr" bIns="27093" lIns="27093" numCol="1" rIns="27093" rot="0" tIns="27093" wrap="square">
            <a:noAutofit/>
          </a:bodyPr>
          <a:lstStyle/>
          <a:p>
            <a:pPr algn="l" defTabSz="374650" indent="0" marL="0">
              <a:spcBef>
                <a:spcPct val="0"/>
              </a:spcBef>
            </a:pPr>
            <a:r>
              <a:rPr b="1" dirty="0" lang="en-US" smtClean="0" sz="1000">
                <a:solidFill>
                  <a:srgbClr val="227AAF"/>
                </a:solidFill>
                <a:latin charset="0" typeface="Publico Text Roman"/>
                <a:ea charset="0" typeface="Publico Text Roman"/>
              </a:rPr>
              <a:t>IACCESS LIFE</a:t>
            </a:r>
          </a:p>
        </p:txBody>
      </p:sp>
      <p:grpSp>
        <p:nvGrpSpPr>
          <p:cNvPr id="30" name="Group 30"/>
          <p:cNvGrpSpPr>
            <a:grpSpLocks/>
          </p:cNvGrpSpPr>
          <p:nvPr/>
        </p:nvGrpSpPr>
        <p:grpSpPr>
          <a:xfrm>
            <a:off x="-179387" y="6350"/>
            <a:ext cx="4376737" cy="10225087"/>
            <a:chOff x="0" y="0"/>
            <a:chExt cx="4377772" cy="10225986"/>
          </a:xfrm>
        </p:grpSpPr>
        <p:pic>
          <p:nvPicPr>
            <p:cNvPr id="31" name="Picture 31"/>
            <p:cNvPicPr>
              <a:picLocks noChangeAspect="1"/>
            </p:cNvPicPr>
            <p:nvPr/>
          </p:nvPicPr>
          <p:blipFill>
            <a:blip r:embed="rId3"/>
            <a:srcRect l="1425" r="1425"/>
            <a:stretch/>
          </p:blipFill>
          <p:spPr>
            <a:xfrm>
              <a:off x="0" y="0"/>
              <a:ext cx="4377772" cy="9756086"/>
            </a:xfrm>
            <a:prstGeom prst="rect">
              <a:avLst/>
            </a:prstGeom>
            <a:noFill/>
            <a:ln>
              <a:noFill/>
            </a:ln>
            <a:effectLst/>
          </p:spPr>
        </p:pic>
        <p:sp>
          <p:nvSpPr>
            <p:cNvPr id="33" name="Text Box 33"/>
            <p:cNvSpPr>
              <a:spLocks/>
            </p:cNvSpPr>
            <p:nvPr/>
          </p:nvSpPr>
          <p:spPr>
            <a:xfrm>
              <a:off x="0" y="9832285"/>
              <a:ext cx="4377772" cy="393701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anchor="t" bIns="76200" lIns="76200" numCol="1" rIns="76200" rot="0" tIns="76200" wrap="square"/>
            <a:lstStyle/>
            <a:p>
              <a:pPr indent="0" marL="0"/>
              <a:r>
                <a:rPr dirty="0" lang="en-US" smtClean="0">
                  <a:solidFill>
                    <a:srgbClr val="53585F"/>
                  </a:solidFill>
                </a:rPr>
                <a:t>Caption</a:t>
              </a:r>
            </a:p>
          </p:txBody>
        </p:sp>
      </p:grpSp>
    </p:spTree>
  </p:cSld>
  <p:clrMapOvr>
    <a:masterClrMapping/>
  </p:clrMapOvr>
  <p:transition spd="med">
    <p:cut thruBlk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5"/>
          <p:cNvGrpSpPr>
            <a:grpSpLocks/>
          </p:cNvGrpSpPr>
          <p:nvPr/>
        </p:nvGrpSpPr>
        <p:grpSpPr>
          <a:xfrm>
            <a:off x="-26987" y="1587"/>
            <a:ext cx="13254037" cy="10256837"/>
            <a:chOff x="0" y="0"/>
            <a:chExt cx="13255115" cy="10256595"/>
          </a:xfrm>
        </p:grpSpPr>
        <p:pic>
          <p:nvPicPr>
            <p:cNvPr id="36" name="Picture 36"/>
            <p:cNvPicPr>
              <a:picLocks noChangeAspect="1"/>
            </p:cNvPicPr>
            <p:nvPr/>
          </p:nvPicPr>
          <p:blipFill>
            <a:blip r:embed="rId2"/>
            <a:srcRect l="9642"/>
            <a:stretch/>
          </p:blipFill>
          <p:spPr>
            <a:xfrm>
              <a:off x="0" y="0"/>
              <a:ext cx="13255115" cy="9786695"/>
            </a:xfrm>
            <a:prstGeom prst="rect">
              <a:avLst/>
            </a:prstGeom>
            <a:noFill/>
            <a:ln>
              <a:noFill/>
            </a:ln>
            <a:effectLst/>
          </p:spPr>
        </p:pic>
        <p:sp>
          <p:nvSpPr>
            <p:cNvPr id="38" name="Text Box 38"/>
            <p:cNvSpPr>
              <a:spLocks/>
            </p:cNvSpPr>
            <p:nvPr/>
          </p:nvSpPr>
          <p:spPr>
            <a:xfrm>
              <a:off x="0" y="9862894"/>
              <a:ext cx="13255115" cy="393701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anchor="t" bIns="76200" lIns="76200" numCol="1" rIns="76200" rot="0" tIns="76200" wrap="square"/>
            <a:lstStyle/>
            <a:p>
              <a:pPr indent="0" marL="0"/>
              <a:r>
                <a:rPr dirty="0" lang="en-US" smtClean="0">
                  <a:solidFill>
                    <a:srgbClr val="53585F"/>
                  </a:solidFill>
                </a:rPr>
                <a:t>Caption</a:t>
              </a:r>
            </a:p>
          </p:txBody>
        </p:sp>
      </p:grpSp>
      <p:sp>
        <p:nvSpPr>
          <p:cNvPr id="39" name="Text Box 39"/>
          <p:cNvSpPr>
            <a:spLocks/>
          </p:cNvSpPr>
          <p:nvPr/>
        </p:nvSpPr>
        <p:spPr>
          <a:xfrm>
            <a:off x="-101600" y="-481012"/>
            <a:ext cx="13208000" cy="10287000"/>
          </a:xfrm>
          <a:prstGeom prst="rect">
            <a:avLst/>
          </a:prstGeom>
          <a:solidFill>
            <a:srgbClr val="4B4A4B">
              <a:alpha val="57234"/>
            </a:srgbClr>
          </a:solidFill>
          <a:ln>
            <a:noFill/>
          </a:ln>
          <a:effectLst/>
        </p:spPr>
        <p:txBody>
          <a:bodyPr anchor="ctr" bIns="27093" lIns="27093" numCol="1" rIns="27093" rot="0" tIns="27093" wrap="square"/>
          <a:lstStyle/>
          <a:p>
            <a:endParaRPr/>
          </a:p>
        </p:txBody>
      </p:sp>
      <p:sp>
        <p:nvSpPr>
          <p:cNvPr id="40" name="Text Box 40"/>
          <p:cNvSpPr>
            <a:spLocks/>
          </p:cNvSpPr>
          <p:nvPr>
            <p:ph idx="1" sz="half" type="body"/>
          </p:nvPr>
        </p:nvSpPr>
        <p:spPr>
          <a:xfrm>
            <a:off x="6750050" y="2047875"/>
            <a:ext cx="5746750" cy="4543425"/>
          </a:xfrm>
          <a:prstGeom prst="rect">
            <a:avLst/>
          </a:prstGeom>
          <a:solidFill>
            <a:srgbClr val="227AB0">
              <a:alpha val="99998"/>
            </a:srgbClr>
          </a:solidFill>
        </p:spPr>
        <p:txBody>
          <a:bodyPr numCol="1"/>
          <a:lstStyle>
            <a:lvl1pPr>
              <a:defRPr dirty="0" lang="en-US" smtClean="0" sz="2600"/>
            </a:lvl1pPr>
            <a:lvl2pPr>
              <a:defRPr dirty="0" lang="en-US" smtClean="0" sz="2600"/>
            </a:lvl2pPr>
            <a:lvl3pPr>
              <a:defRPr dirty="0" lang="en-US" smtClean="0" sz="2600"/>
            </a:lvl3pPr>
            <a:lvl4pPr>
              <a:defRPr dirty="0" lang="en-US" smtClean="0" sz="2600"/>
            </a:lvl4pPr>
            <a:lvl5pPr>
              <a:defRPr dirty="0" lang="en-US" smtClean="0" sz="2600"/>
            </a:lvl5pPr>
          </a:lstStyle>
          <a:p>
            <a:pPr>
              <a:lnSpc>
                <a:spcPct val="100000"/>
              </a:lnSpc>
            </a:pPr>
            <a:r>
              <a:rPr sz="3000">
                <a:solidFill>
                  <a:srgbClr val="FFFFFF"/>
                </a:solidFill>
              </a:rPr>
              <a:t/>
            </a:r>
          </a:p>
          <a:p>
            <a:pPr defTabSz="914400">
              <a:lnSpc>
                <a:spcPct val="100000"/>
              </a:lnSpc>
            </a:pPr>
            <a:r>
              <a:rPr dirty="0" lang="en-US" smtClean="0" sz="3000">
                <a:solidFill>
                  <a:srgbClr val="FFFFFF"/>
                </a:solidFill>
              </a:rPr>
              <a:t>J. SORT</a:t>
            </a:r>
          </a:p>
          <a:p>
            <a:pPr algn="l" defTabSz="914400" indent="-320675" lvl="1" marL="803275">
              <a:lnSpc>
                <a:spcPct val="80000"/>
              </a:lnSpc>
              <a:spcBef>
                <a:spcPts val="1700"/>
              </a:spcBef>
              <a:buFontTx/>
              <a:buChar char="•"/>
            </a:pPr>
            <a:endParaRPr dirty="0" lang="en-US" smtClean="0" sz="2400">
              <a:solidFill>
                <a:srgbClr val="FFFFFF"/>
              </a:solidFill>
              <a:latin charset="0" typeface="Avenir Next Medium"/>
              <a:ea charset="0" typeface="Avenir Next Medium"/>
            </a:endParaRPr>
          </a:p>
          <a:p>
            <a:pPr algn="l" defTabSz="914400" indent="-320675" lvl="1" marL="803275">
              <a:lnSpc>
                <a:spcPct val="80000"/>
              </a:lnSpc>
              <a:spcBef>
                <a:spcPts val="1700"/>
              </a:spcBef>
              <a:buFontTx/>
              <a:buNone/>
            </a:pPr>
            <a:r>
              <a:rPr sz="3000">
                <a:solidFill>
                  <a:srgbClr val="FFFFFF"/>
                </a:solidFill>
                <a:latin typeface="Avenir Next Medium"/>
              </a:rPr>
              <a:t>Une demande</a:t>
            </a:r>
          </a:p>
          <a:p>
            <a:pPr algn="l" indent="-320675" lvl="1" marL="803275">
              <a:lnSpc>
                <a:spcPct val="80000"/>
              </a:lnSpc>
              <a:spcBef>
                <a:spcPts val="1700"/>
              </a:spcBef>
              <a:buNone/>
            </a:pPr>
            <a:r>
              <a:rPr dirty="0" lang="en-US" smtClean="0" sz="3000">
                <a:solidFill>
                  <a:srgbClr val="FFFFFF"/>
                </a:solidFill>
                <a:latin charset="0" typeface="Avenir Next Medium"/>
                <a:ea charset="0" typeface="Avenir Next Medium"/>
              </a:rPr>
              <a:t>Faire du Made In France</a:t>
            </a:r>
          </a:p>
          <a:p>
            <a:pPr algn="l" defTabSz="914400" indent="-320675" lvl="1" marL="803275">
              <a:lnSpc>
                <a:spcPct val="80000"/>
              </a:lnSpc>
              <a:spcBef>
                <a:spcPts val="1700"/>
              </a:spcBef>
              <a:buFontTx/>
              <a:buNone/>
            </a:pPr>
            <a:r>
              <a:rPr dirty="0" lang="en-US" smtClean="0" sz="3000">
                <a:solidFill>
                  <a:srgbClr val="FFFFFF"/>
                </a:solidFill>
                <a:latin charset="0" typeface="Avenir Next Medium"/>
                <a:ea charset="0" typeface="Avenir Next Medium"/>
              </a:rPr>
              <a:t>Site web en plus</a:t>
            </a:r>
          </a:p>
          <a:p>
            <a:pPr algn="l" indent="-320675" lvl="1" marL="803275">
              <a:lnSpc>
                <a:spcPct val="80000"/>
              </a:lnSpc>
              <a:spcBef>
                <a:spcPts val="1700"/>
              </a:spcBef>
              <a:buNone/>
            </a:pPr>
            <a:r>
              <a:rPr sz="3000">
                <a:solidFill>
                  <a:srgbClr val="FFFFFF"/>
                </a:solidFill>
                <a:latin typeface="Avenir Next Medium"/>
              </a:rPr>
              <a:t>Lancement d'une appli complète</a:t>
            </a:r>
          </a:p>
        </p:txBody>
      </p:sp>
      <p:sp>
        <p:nvSpPr>
          <p:cNvPr id="41" name="Text Box 41"/>
          <p:cNvSpPr>
            <a:spLocks/>
          </p:cNvSpPr>
          <p:nvPr/>
        </p:nvSpPr>
        <p:spPr>
          <a:xfrm>
            <a:off x="460375" y="1692275"/>
            <a:ext cx="12082462" cy="0"/>
          </a:xfrm>
          <a:prstGeom prst="line">
            <a:avLst/>
          </a:prstGeom>
          <a:noFill/>
          <a:ln cap="flat" cmpd="sng" w="25400">
            <a:solidFill>
              <a:srgbClr val="227AAF">
                <a:alpha val="100000"/>
              </a:srgbClr>
            </a:solidFill>
            <a:prstDash val="solid"/>
            <a:round/>
            <a:headEnd len="med" type="none" w="med"/>
            <a:tailEnd len="med" type="none" w="med"/>
          </a:ln>
          <a:effectLst/>
        </p:spPr>
        <p:txBody>
          <a:bodyPr anchor="ctr" bIns="0" lIns="0" numCol="1" rIns="0" rot="0" tIns="0" wrap="square"/>
          <a:lstStyle/>
          <a:p>
            <a:endParaRPr/>
          </a:p>
        </p:txBody>
      </p:sp>
      <p:sp>
        <p:nvSpPr>
          <p:cNvPr id="42" name="Text Box 42"/>
          <p:cNvSpPr>
            <a:spLocks/>
          </p:cNvSpPr>
          <p:nvPr/>
        </p:nvSpPr>
        <p:spPr>
          <a:xfrm>
            <a:off x="460375" y="8072437"/>
            <a:ext cx="12082462" cy="0"/>
          </a:xfrm>
          <a:prstGeom prst="line">
            <a:avLst/>
          </a:prstGeom>
          <a:noFill/>
          <a:ln cap="flat" cmpd="sng" w="3175">
            <a:solidFill>
              <a:srgbClr val="227AAF">
                <a:alpha val="100000"/>
              </a:srgbClr>
            </a:solidFill>
            <a:prstDash val="solid"/>
            <a:round/>
            <a:headEnd len="med" type="none" w="med"/>
            <a:tailEnd len="med" type="none" w="med"/>
          </a:ln>
          <a:effectLst/>
        </p:spPr>
        <p:txBody>
          <a:bodyPr anchor="ctr" bIns="0" lIns="0" numCol="1" rIns="0" rot="0" tIns="0" wrap="square"/>
          <a:lstStyle/>
          <a:p>
            <a:endParaRPr/>
          </a:p>
        </p:txBody>
      </p:sp>
      <p:sp>
        <p:nvSpPr>
          <p:cNvPr id="43" name="Text Box 43"/>
          <p:cNvSpPr txBox="1">
            <a:spLocks/>
          </p:cNvSpPr>
          <p:nvPr/>
        </p:nvSpPr>
        <p:spPr>
          <a:xfrm>
            <a:off x="6750053" y="3089339"/>
            <a:ext cx="5746404" cy="288727"/>
          </a:xfrm>
          <a:prstGeom prst="rect">
            <a:avLst/>
          </a:prstGeom>
          <a:solidFill>
            <a:srgbClr val="227AB0">
              <a:alpha val="99998"/>
            </a:srgbClr>
          </a:solidFill>
          <a:ln>
            <a:noFill/>
          </a:ln>
          <a:effectLst/>
        </p:spPr>
        <p:txBody>
          <a:bodyPr anchor="ctr" bIns="27093" lIns="27093" numCol="1" rIns="27093" rot="0" tIns="27093" wrap="square">
            <a:noAutofit/>
          </a:bodyPr>
          <a:lstStyle/>
          <a:p>
            <a:pPr defTabSz="914400" indent="0" marL="0">
              <a:spcBef>
                <a:spcPct val="0"/>
              </a:spcBef>
            </a:pPr>
            <a:r>
              <a:rPr dirty="0" lang="en-US" smtClean="0" sz="1200">
                <a:solidFill>
                  <a:srgbClr val="FFFFFF"/>
                </a:solidFill>
                <a:latin charset="0" typeface="Publico Text Roman"/>
                <a:ea charset="0" typeface="Publico Text Roman"/>
              </a:rPr>
              <a:t>LES ACCÈS À MOBILITÉ RÉDUITE</a:t>
            </a:r>
          </a:p>
        </p:txBody>
      </p:sp>
    </p:spTree>
  </p:cSld>
  <p:clrMapOvr>
    <a:masterClrMapping/>
  </p:clrMapOvr>
  <p:transition spd="med">
    <p:cut thruBlk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 Box 44"/>
          <p:cNvSpPr txBox="1">
            <a:spLocks/>
          </p:cNvSpPr>
          <p:nvPr/>
        </p:nvSpPr>
        <p:spPr>
          <a:xfrm>
            <a:off x="2570111" y="869900"/>
            <a:ext cx="7853384" cy="8724945"/>
          </a:xfrm>
          <a:prstGeom prst="rect">
            <a:avLst/>
          </a:prstGeom>
          <a:noFill/>
          <a:ln>
            <a:noFill/>
          </a:ln>
          <a:effectLst/>
        </p:spPr>
        <p:txBody>
          <a:bodyPr anchor="ctr" bIns="27093" lIns="27093" numCol="1" rIns="27093" rot="0" tIns="27093" wrap="square">
            <a:spAutoFit/>
          </a:bodyPr>
          <a:lstStyle/>
          <a:p>
            <a:pPr defTabSz="457200" indent="0" marL="0">
              <a:lnSpc>
                <a:spcPct val="115000"/>
              </a:lnSpc>
              <a:spcBef>
                <a:spcPct val="0"/>
              </a:spcBef>
            </a:pPr>
            <a:endParaRPr dirty="0" lang="en-US" smtClean="0" sz="2100">
              <a:latin charset="0" typeface="Helvetica Neue"/>
              <a:ea charset="0" typeface="Helvetica Neue"/>
            </a:endParaRPr>
          </a:p>
          <a:p>
            <a:pPr defTabSz="457200" indent="0" marL="0">
              <a:lnSpc>
                <a:spcPct val="115000"/>
              </a:lnSpc>
              <a:spcBef>
                <a:spcPct val="0"/>
              </a:spcBef>
            </a:pPr>
            <a:endParaRPr dirty="0" lang="en-US" smtClean="0" sz="1100">
              <a:latin charset="0" typeface="Helvetica Neue"/>
              <a:ea charset="0" typeface="Helvetica Neue"/>
            </a:endParaRPr>
          </a:p>
          <a:p>
            <a:pPr defTabSz="457200" indent="0" marL="0">
              <a:lnSpc>
                <a:spcPct val="115000"/>
              </a:lnSpc>
              <a:spcBef>
                <a:spcPct val="0"/>
              </a:spcBef>
            </a:pPr>
            <a:r>
              <a:rPr b="1" dirty="0" lang="en-US" smtClean="0" sz="1600">
                <a:latin charset="0" typeface="Helvetica Neue"/>
                <a:ea charset="0" typeface="Helvetica Neue"/>
              </a:rPr>
              <a:t>Logo</a:t>
            </a:r>
          </a:p>
          <a:p>
            <a:pPr defTabSz="457200" indent="0" marL="0">
              <a:lnSpc>
                <a:spcPct val="115000"/>
              </a:lnSpc>
              <a:spcBef>
                <a:spcPct val="0"/>
              </a:spcBef>
            </a:pPr>
            <a:endParaRPr dirty="0" lang="en-US" smtClean="0" sz="1100">
              <a:latin charset="0" typeface="Helvetica Neue"/>
              <a:ea charset="0" typeface="Helvetica Neue"/>
            </a:endParaRPr>
          </a:p>
          <a:p>
            <a:pPr defTabSz="457200" indent="0" marL="0">
              <a:lnSpc>
                <a:spcPct val="115000"/>
              </a:lnSpc>
              <a:spcBef>
                <a:spcPct val="0"/>
              </a:spcBef>
            </a:pPr>
            <a:endParaRPr dirty="0" lang="en-US" smtClean="0" sz="1100">
              <a:latin charset="0" typeface="Helvetica Neue"/>
              <a:ea charset="0" typeface="Helvetica Neue"/>
            </a:endParaRPr>
          </a:p>
          <a:p>
            <a:pPr defTabSz="457200" indent="0" marL="0">
              <a:lnSpc>
                <a:spcPct val="115000"/>
              </a:lnSpc>
              <a:spcBef>
                <a:spcPct val="0"/>
              </a:spcBef>
            </a:pPr>
            <a:endParaRPr dirty="0" lang="en-US" smtClean="0" sz="1100">
              <a:latin charset="0" typeface="Helvetica Neue"/>
              <a:ea charset="0" typeface="Helvetica Neue"/>
            </a:endParaRPr>
          </a:p>
          <a:p>
            <a:pPr defTabSz="457200" indent="0" marL="0">
              <a:lnSpc>
                <a:spcPct val="115000"/>
              </a:lnSpc>
              <a:spcBef>
                <a:spcPct val="0"/>
              </a:spcBef>
            </a:pPr>
            <a:endParaRPr dirty="0" lang="en-US" smtClean="0" sz="1100">
              <a:latin charset="0" typeface="Helvetica Neue"/>
              <a:ea charset="0" typeface="Helvetica Neue"/>
            </a:endParaRPr>
          </a:p>
          <a:p>
            <a:pPr defTabSz="457200" indent="0" marL="0">
              <a:lnSpc>
                <a:spcPct val="115000"/>
              </a:lnSpc>
              <a:spcBef>
                <a:spcPct val="0"/>
              </a:spcBef>
            </a:pPr>
            <a:endParaRPr dirty="0" lang="en-US" smtClean="0" sz="1100">
              <a:latin charset="0" typeface="Helvetica Neue"/>
              <a:ea charset="0" typeface="Helvetica Neue"/>
            </a:endParaRPr>
          </a:p>
          <a:p>
            <a:pPr defTabSz="457200" indent="0" marL="0">
              <a:lnSpc>
                <a:spcPct val="115000"/>
              </a:lnSpc>
              <a:spcBef>
                <a:spcPct val="0"/>
              </a:spcBef>
            </a:pPr>
            <a:endParaRPr dirty="0" lang="en-US" smtClean="0" sz="1100">
              <a:latin charset="0" typeface="Helvetica Neue"/>
              <a:ea charset="0" typeface="Helvetica Neue"/>
            </a:endParaRPr>
          </a:p>
          <a:p>
            <a:pPr defTabSz="457200" indent="0" marL="0">
              <a:lnSpc>
                <a:spcPct val="115000"/>
              </a:lnSpc>
              <a:spcBef>
                <a:spcPct val="0"/>
              </a:spcBef>
            </a:pPr>
            <a:endParaRPr dirty="0" lang="en-US" smtClean="0" sz="1100">
              <a:latin charset="0" typeface="Helvetica Neue"/>
              <a:ea charset="0" typeface="Helvetica Neue"/>
            </a:endParaRPr>
          </a:p>
          <a:p>
            <a:pPr defTabSz="457200" indent="0" marL="0">
              <a:lnSpc>
                <a:spcPct val="115000"/>
              </a:lnSpc>
              <a:spcBef>
                <a:spcPct val="0"/>
              </a:spcBef>
            </a:pPr>
            <a:endParaRPr dirty="0" lang="en-US" smtClean="0" sz="1100">
              <a:latin charset="0" typeface="Helvetica Neue"/>
              <a:ea charset="0" typeface="Helvetica Neue"/>
            </a:endParaRPr>
          </a:p>
          <a:p>
            <a:pPr defTabSz="457200" indent="0" marL="0">
              <a:lnSpc>
                <a:spcPct val="115000"/>
              </a:lnSpc>
              <a:spcBef>
                <a:spcPct val="0"/>
              </a:spcBef>
            </a:pPr>
            <a:endParaRPr dirty="0" lang="en-US" smtClean="0" sz="1100">
              <a:latin charset="0" typeface="Helvetica Neue"/>
              <a:ea charset="0" typeface="Helvetica Neue"/>
            </a:endParaRPr>
          </a:p>
          <a:p>
            <a:pPr defTabSz="457200" indent="0" marL="0">
              <a:lnSpc>
                <a:spcPct val="115000"/>
              </a:lnSpc>
              <a:spcBef>
                <a:spcPct val="0"/>
              </a:spcBef>
            </a:pPr>
            <a:endParaRPr dirty="0" lang="en-US" smtClean="0" sz="1100">
              <a:latin charset="0" typeface="Helvetica Neue"/>
              <a:ea charset="0" typeface="Helvetica Neue"/>
            </a:endParaRPr>
          </a:p>
          <a:p>
            <a:pPr defTabSz="457200" indent="0" marL="0">
              <a:lnSpc>
                <a:spcPct val="115000"/>
              </a:lnSpc>
              <a:spcBef>
                <a:spcPct val="0"/>
              </a:spcBef>
            </a:pPr>
            <a:endParaRPr dirty="0" lang="en-US" smtClean="0" sz="1100">
              <a:latin charset="0" typeface="Helvetica Neue"/>
              <a:ea charset="0" typeface="Helvetica Neue"/>
            </a:endParaRPr>
          </a:p>
          <a:p>
            <a:pPr defTabSz="457200" indent="0" marL="0">
              <a:lnSpc>
                <a:spcPct val="115000"/>
              </a:lnSpc>
              <a:spcBef>
                <a:spcPct val="0"/>
              </a:spcBef>
            </a:pPr>
            <a:endParaRPr dirty="0" lang="en-US" smtClean="0" sz="1100">
              <a:latin charset="0" typeface="Helvetica Neue"/>
              <a:ea charset="0" typeface="Helvetica Neue"/>
            </a:endParaRPr>
          </a:p>
          <a:p>
            <a:pPr defTabSz="457200" indent="0" marL="0">
              <a:lnSpc>
                <a:spcPct val="115000"/>
              </a:lnSpc>
              <a:spcBef>
                <a:spcPct val="0"/>
              </a:spcBef>
            </a:pPr>
            <a:endParaRPr dirty="0" lang="en-US" smtClean="0" sz="1100">
              <a:latin charset="0" typeface="Helvetica Neue"/>
              <a:ea charset="0" typeface="Helvetica Neue"/>
            </a:endParaRPr>
          </a:p>
          <a:p>
            <a:pPr algn="l" defTabSz="457200" indent="0" marL="0">
              <a:lnSpc>
                <a:spcPct val="115000"/>
              </a:lnSpc>
              <a:spcBef>
                <a:spcPct val="0"/>
              </a:spcBef>
            </a:pPr>
            <a:endParaRPr dirty="0" lang="en-US" smtClean="0" sz="1100">
              <a:latin charset="0" typeface="Helvetica Neue"/>
              <a:ea charset="0" typeface="Helvetica Neue"/>
            </a:endParaRPr>
          </a:p>
          <a:p>
            <a:pPr algn="l" defTabSz="457200" indent="0" marL="0">
              <a:lnSpc>
                <a:spcPct val="115000"/>
              </a:lnSpc>
              <a:spcBef>
                <a:spcPct val="0"/>
              </a:spcBef>
            </a:pPr>
            <a:endParaRPr dirty="0" lang="en-US" smtClean="0" sz="1100">
              <a:latin charset="0" typeface="Helvetica Neue"/>
              <a:ea charset="0" typeface="Helvetica Neue"/>
            </a:endParaRPr>
          </a:p>
          <a:p>
            <a:pPr algn="l" defTabSz="457200" indent="0" marL="0">
              <a:lnSpc>
                <a:spcPct val="115000"/>
              </a:lnSpc>
              <a:spcBef>
                <a:spcPct val="0"/>
              </a:spcBef>
            </a:pPr>
            <a:endParaRPr dirty="0" lang="en-US" smtClean="0" sz="1100">
              <a:latin charset="0" typeface="Helvetica Neue"/>
              <a:ea charset="0" typeface="Helvetica Neue"/>
            </a:endParaRPr>
          </a:p>
          <a:p>
            <a:pPr defTabSz="457200" indent="0" marL="0">
              <a:lnSpc>
                <a:spcPct val="115000"/>
              </a:lnSpc>
              <a:spcBef>
                <a:spcPct val="0"/>
              </a:spcBef>
            </a:pPr>
            <a:r>
              <a:rPr b="1" dirty="0" lang="en-US" smtClean="0" sz="1600">
                <a:latin charset="0" typeface="Helvetica Neue"/>
                <a:ea charset="0" typeface="Helvetica Neue"/>
              </a:rPr>
              <a:t>Couleurs</a:t>
            </a:r>
          </a:p>
          <a:p>
            <a:pPr defTabSz="457200" indent="0" marL="0">
              <a:lnSpc>
                <a:spcPct val="115000"/>
              </a:lnSpc>
              <a:spcBef>
                <a:spcPct val="0"/>
              </a:spcBef>
            </a:pPr>
            <a:endParaRPr b="1" dirty="0" lang="en-US" smtClean="0" sz="1600">
              <a:latin charset="0" typeface="Helvetica Neue"/>
              <a:ea charset="0" typeface="Helvetica Neue"/>
            </a:endParaRPr>
          </a:p>
          <a:p>
            <a:pPr algn="ctr" defTabSz="457200" lvl="4">
              <a:lnSpc>
                <a:spcPct val="115000"/>
              </a:lnSpc>
              <a:spcBef>
                <a:spcPct val="0"/>
              </a:spcBef>
            </a:pPr>
            <a:r>
              <a:rPr dirty="0" lang="en-US" smtClean="0" sz="1100">
                <a:latin charset="0" typeface="Helvetica Neue"/>
                <a:ea charset="0" typeface="Helvetica Neue"/>
              </a:rPr>
              <a:t>	</a:t>
            </a:r>
            <a:r>
              <a:rPr dirty="0" lang="en-US" smtClean="0">
                <a:latin charset="0" typeface="Helvetica Neue"/>
                <a:ea charset="0" typeface="Helvetica Neue"/>
              </a:rPr>
              <a:t>bleu foncé : #5e17eb		</a:t>
            </a:r>
            <a:r>
              <a:rPr b="1" dirty="0" lang="en-US" smtClean="0">
                <a:solidFill>
                  <a:srgbClr val="5E17EB"/>
                </a:solidFill>
                <a:latin charset="0" typeface="Helvetica Neue"/>
                <a:ea charset="0" typeface="Helvetica Neue"/>
              </a:rPr>
              <a:t>TITRE H2</a:t>
            </a:r>
          </a:p>
          <a:p>
            <a:pPr algn="ctr" defTabSz="457200" lvl="4">
              <a:lnSpc>
                <a:spcPct val="115000"/>
              </a:lnSpc>
              <a:spcBef>
                <a:spcPct val="0"/>
              </a:spcBef>
            </a:pPr>
            <a:endParaRPr dirty="0" lang="en-US" smtClean="0">
              <a:latin charset="0" typeface="Helvetica Neue"/>
              <a:ea charset="0" typeface="Helvetica Neue"/>
            </a:endParaRPr>
          </a:p>
          <a:p>
            <a:pPr algn="ctr" defTabSz="457200" lvl="4">
              <a:lnSpc>
                <a:spcPct val="115000"/>
              </a:lnSpc>
              <a:spcBef>
                <a:spcPct val="0"/>
              </a:spcBef>
            </a:pPr>
            <a:r>
              <a:rPr dirty="0" lang="en-US" smtClean="0">
                <a:latin charset="0" typeface="Helvetica Neue"/>
                <a:ea charset="0" typeface="Helvetica Neue"/>
              </a:rPr>
              <a:t>	bleu clair : 5ce1e6		</a:t>
            </a:r>
            <a:r>
              <a:rPr dirty="0" lang="en-US" smtClean="0">
                <a:solidFill>
                  <a:srgbClr val="5CE1E6"/>
                </a:solidFill>
                <a:latin charset="0" typeface="Helvetica Neue"/>
                <a:ea charset="0" typeface="Helvetica Neue"/>
              </a:rPr>
              <a:t>TITRE H3</a:t>
            </a:r>
          </a:p>
          <a:p>
            <a:pPr algn="ctr" defTabSz="457200" lvl="4">
              <a:lnSpc>
                <a:spcPct val="115000"/>
              </a:lnSpc>
              <a:spcBef>
                <a:spcPct val="0"/>
              </a:spcBef>
            </a:pPr>
            <a:endParaRPr dirty="0" lang="en-US" smtClean="0">
              <a:latin charset="0" typeface="Helvetica Neue"/>
              <a:ea charset="0" typeface="Helvetica Neue"/>
            </a:endParaRPr>
          </a:p>
          <a:p>
            <a:pPr algn="ctr" defTabSz="457200" lvl="4">
              <a:lnSpc>
                <a:spcPct val="115000"/>
              </a:lnSpc>
              <a:spcBef>
                <a:spcPct val="0"/>
              </a:spcBef>
            </a:pPr>
            <a:r>
              <a:rPr dirty="0" lang="en-US" smtClean="0">
                <a:latin charset="0" typeface="Helvetica Neue"/>
                <a:ea charset="0" typeface="Helvetica Neue"/>
              </a:rPr>
              <a:t>	gris : #808080			</a:t>
            </a:r>
            <a:r>
              <a:rPr dirty="0" lang="en-US" smtClean="0">
                <a:solidFill>
                  <a:srgbClr val="808080"/>
                </a:solidFill>
                <a:latin charset="0" typeface="Helvetica Neue"/>
                <a:ea charset="0" typeface="Helvetica Neue"/>
              </a:rPr>
              <a:t>Paragraphe</a:t>
            </a:r>
          </a:p>
          <a:p>
            <a:pPr algn="l" defTabSz="457200" indent="0" marL="0">
              <a:lnSpc>
                <a:spcPct val="115000"/>
              </a:lnSpc>
              <a:spcBef>
                <a:spcPct val="0"/>
              </a:spcBef>
            </a:pPr>
            <a:endParaRPr dirty="0" lang="en-US" smtClean="0" sz="1100">
              <a:latin charset="0" typeface="Helvetica Neue"/>
              <a:ea charset="0" typeface="Helvetica Neue"/>
            </a:endParaRPr>
          </a:p>
          <a:p>
            <a:pPr algn="l" defTabSz="457200" indent="0" marL="0">
              <a:lnSpc>
                <a:spcPct val="115000"/>
              </a:lnSpc>
              <a:spcBef>
                <a:spcPct val="0"/>
              </a:spcBef>
            </a:pPr>
            <a:endParaRPr dirty="0" lang="en-US" smtClean="0" sz="1100">
              <a:latin charset="0" typeface="Helvetica Neue"/>
              <a:ea charset="0" typeface="Helvetica Neue"/>
            </a:endParaRPr>
          </a:p>
          <a:p>
            <a:pPr algn="l" defTabSz="457200" indent="0" marL="0">
              <a:lnSpc>
                <a:spcPct val="115000"/>
              </a:lnSpc>
              <a:spcBef>
                <a:spcPct val="0"/>
              </a:spcBef>
            </a:pPr>
            <a:endParaRPr dirty="0" lang="en-US" smtClean="0" sz="1100">
              <a:latin charset="0" typeface="Helvetica Neue"/>
              <a:ea charset="0" typeface="Helvetica Neue"/>
            </a:endParaRPr>
          </a:p>
          <a:p>
            <a:pPr algn="ctr" defTabSz="457200" indent="0" marL="0">
              <a:lnSpc>
                <a:spcPct val="115000"/>
              </a:lnSpc>
              <a:spcBef>
                <a:spcPct val="0"/>
              </a:spcBef>
            </a:pPr>
            <a:r>
              <a:rPr b="1" dirty="0" lang="en-US" smtClean="0" sz="1600">
                <a:latin charset="0" typeface="Helvetica Neue"/>
                <a:ea charset="0" typeface="Helvetica Neue"/>
              </a:rPr>
              <a:t>Typographie</a:t>
            </a:r>
          </a:p>
          <a:p>
            <a:pPr algn="ctr" defTabSz="457200" indent="0" marL="0">
              <a:lnSpc>
                <a:spcPct val="115000"/>
              </a:lnSpc>
              <a:spcBef>
                <a:spcPct val="0"/>
              </a:spcBef>
            </a:pPr>
            <a:endParaRPr b="1" dirty="0" lang="en-US" smtClean="0" sz="1600">
              <a:latin charset="0" typeface="Helvetica Neue"/>
              <a:ea charset="0" typeface="Helvetica Neue"/>
            </a:endParaRPr>
          </a:p>
          <a:p>
            <a:pPr algn="ctr" defTabSz="457200" indent="0" marL="0">
              <a:lnSpc>
                <a:spcPct val="115000"/>
              </a:lnSpc>
              <a:spcBef>
                <a:spcPct val="0"/>
              </a:spcBef>
            </a:pPr>
            <a:endParaRPr dirty="0" lang="en-US" smtClean="0" sz="1100">
              <a:latin charset="0" typeface="Helvetica Neue"/>
              <a:ea charset="0" typeface="Helvetica Neue"/>
            </a:endParaRPr>
          </a:p>
          <a:p>
            <a:pPr algn="ctr" defTabSz="457200" lvl="4">
              <a:lnSpc>
                <a:spcPct val="115000"/>
              </a:lnSpc>
              <a:spcBef>
                <a:spcPct val="0"/>
              </a:spcBef>
            </a:pPr>
            <a:r>
              <a:rPr dirty="0" lang="en-US" smtClean="0">
                <a:latin charset="0" typeface="Helvetica Neue"/>
                <a:ea charset="0" typeface="Helvetica Neue"/>
              </a:rPr>
              <a:t>Glacial Indifférence Regular, Bold</a:t>
            </a:r>
          </a:p>
          <a:p>
            <a:pPr algn="ctr" lvl="4">
              <a:lnSpc>
                <a:spcPct val="115000"/>
              </a:lnSpc>
              <a:spcBef>
                <a:spcPct val="0"/>
              </a:spcBef>
            </a:pPr>
            <a:r>
              <a:rPr>
                <a:latin typeface="Helvetica Neue"/>
              </a:rPr>
              <a:t/>
            </a:r>
          </a:p>
          <a:p>
            <a:pPr algn="ctr" defTabSz="457200" lvl="4">
              <a:lnSpc>
                <a:spcPct val="115000"/>
              </a:lnSpc>
              <a:spcBef>
                <a:spcPct val="0"/>
              </a:spcBef>
            </a:pPr>
            <a:r>
              <a:rPr/>
              <a:t>Now, Regular, Bold, Black</a:t>
            </a:r>
            <a:endParaRPr dirty="0" lang="en-US" smtClean="0">
              <a:latin charset="0" typeface="Helvetica Neue"/>
              <a:ea charset="0" typeface="Helvetica Neue"/>
            </a:endParaRPr>
          </a:p>
          <a:p>
            <a:pPr algn="ctr" lvl="4">
              <a:lnSpc>
                <a:spcPct val="115000"/>
              </a:lnSpc>
              <a:spcBef>
                <a:spcPct val="0"/>
              </a:spcBef>
            </a:pPr>
            <a:r>
              <a:rPr/>
              <a:t/>
            </a:r>
          </a:p>
        </p:txBody>
      </p:sp>
      <p:sp>
        <p:nvSpPr>
          <p:cNvPr id="45" name="Text Box 45"/>
          <p:cNvSpPr txBox="1">
            <a:spLocks/>
          </p:cNvSpPr>
          <p:nvPr/>
        </p:nvSpPr>
        <p:spPr>
          <a:xfrm>
            <a:off x="501650" y="239712"/>
            <a:ext cx="7689850" cy="552450"/>
          </a:xfrm>
          <a:prstGeom prst="rect">
            <a:avLst/>
          </a:prstGeom>
          <a:noFill/>
          <a:ln>
            <a:noFill/>
          </a:ln>
          <a:effectLst/>
        </p:spPr>
        <p:txBody>
          <a:bodyPr anchor="ctr" bIns="27093" lIns="27093" numCol="1" rIns="27093" rot="0" tIns="27093" wrap="square">
            <a:noAutofit/>
          </a:bodyPr>
          <a:lstStyle/>
          <a:p>
            <a:pPr algn="l" defTabSz="301625" indent="0" marL="0">
              <a:spcBef>
                <a:spcPct val="0"/>
              </a:spcBef>
            </a:pPr>
            <a:r>
              <a:rPr b="1" dirty="0" lang="en-US" smtClean="0" sz="2700">
                <a:solidFill>
                  <a:srgbClr val="227AAF"/>
                </a:solidFill>
                <a:latin charset="0" typeface="Publico Text Roman"/>
                <a:ea charset="0" typeface="Publico Text Roman"/>
              </a:rPr>
              <a:t>CHARTE GRAPHIQUE</a:t>
            </a:r>
          </a:p>
        </p:txBody>
      </p:sp>
      <p:pic>
        <p:nvPicPr>
          <p:cNvPr id="46" name="Picture 46"/>
          <p:cNvPicPr>
            <a:picLocks noChangeAspect="1"/>
          </p:cNvPicPr>
          <p:nvPr/>
        </p:nvPicPr>
        <p:blipFill>
          <a:blip r:embed="rId2"/>
          <a:srcRect l="0"/>
          <a:stretch/>
        </p:blipFill>
        <p:spPr>
          <a:xfrm>
            <a:off x="6665912" y="2136775"/>
            <a:ext cx="2066925" cy="2065337"/>
          </a:xfrm>
          <a:prstGeom prst="rect">
            <a:avLst/>
          </a:prstGeom>
          <a:noFill/>
          <a:ln cap="flat" cmpd="sng" w="12700">
            <a:solidFill>
              <a:srgbClr val="F3F3F3">
                <a:alpha val="100000"/>
              </a:srgbClr>
            </a:solidFill>
            <a:prstDash val="solid"/>
            <a:round/>
            <a:headEnd len="med" type="none" w="med"/>
            <a:tailEnd len="med" type="none" w="med"/>
          </a:ln>
          <a:effectLst/>
        </p:spPr>
      </p:pic>
      <p:pic>
        <p:nvPicPr>
          <p:cNvPr id="48" name="Picture 48"/>
          <p:cNvPicPr>
            <a:picLocks noChangeAspect="1"/>
          </p:cNvPicPr>
          <p:nvPr/>
        </p:nvPicPr>
        <p:blipFill>
          <a:blip r:embed="rId3"/>
          <a:stretch/>
        </p:blipFill>
        <p:spPr>
          <a:xfrm>
            <a:off x="4203700" y="2133600"/>
            <a:ext cx="2073275" cy="207327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ransition spd="med">
    <p:cut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1529" y="623913"/>
            <a:ext cx="1823142" cy="297508"/>
          </a:xfrm>
        </p:spPr>
        <p:txBody>
          <a:bodyPr/>
          <a:lstStyle/>
          <a:p>
            <a:r>
              <a:rPr sz="1200">
                <a:solidFill>
                  <a:srgbClr val="4A86E8"/>
                </a:solidFill>
              </a:rPr>
              <a:t>DEVELOPPEMENT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24012" y="1727740"/>
            <a:ext cx="10133457" cy="7563002"/>
          </a:xfrm>
        </p:spPr>
        <p:txBody>
          <a:bodyPr/>
          <a:lstStyle/>
          <a:p>
            <a:pPr algn="l"/>
            <a:r>
              <a:rPr sz="2400">
                <a:solidFill>
                  <a:srgbClr val="000000"/>
                </a:solidFill>
                <a:latin typeface="Avenir Next Medium"/>
              </a:rPr>
              <a:t>Page d'Accueil : </a:t>
            </a:r>
          </a:p>
          <a:p>
            <a:pPr algn="l"/>
            <a:r>
              <a:rPr sz="2400">
                <a:solidFill>
                  <a:srgbClr val="000000"/>
                </a:solidFill>
                <a:latin typeface="Avenir Next Medium"/>
              </a:rPr>
              <a:t>- rendre actif la carte interactive</a:t>
            </a:r>
          </a:p>
          <a:p>
            <a:pPr algn="l"/>
            <a:r>
              <a:rPr sz="2400">
                <a:solidFill>
                  <a:srgbClr val="000000"/>
                </a:solidFill>
                <a:latin typeface="Avenir Next Medium"/>
              </a:rPr>
              <a:t/>
            </a:r>
          </a:p>
          <a:p>
            <a:pPr algn="l"/>
            <a:r>
              <a:rPr sz="2400">
                <a:solidFill>
                  <a:srgbClr val="000000"/>
                </a:solidFill>
                <a:latin typeface="Avenir Next Medium"/>
              </a:rPr>
              <a:t>Pages Restaurants / Villes  :</a:t>
            </a:r>
            <a:endParaRPr lang="en-US"/>
          </a:p>
          <a:p>
            <a:pPr algn="l"/>
            <a:r>
              <a:rPr sz="2400">
                <a:solidFill>
                  <a:srgbClr val="000000"/>
                </a:solidFill>
                <a:latin typeface="Avenir Next Medium"/>
              </a:rPr>
              <a:t>- figer la liste de gauche (catégories, villes)</a:t>
            </a:r>
          </a:p>
          <a:p>
            <a:pPr algn="l"/>
            <a:r>
              <a:rPr sz="2400">
                <a:solidFill>
                  <a:srgbClr val="000000"/>
                </a:solidFill>
                <a:latin typeface="Avenir Next Medium"/>
              </a:rPr>
              <a:t>- ajouter un bouton pour retourner rapidement vers le haut</a:t>
            </a:r>
          </a:p>
          <a:p>
            <a:pPr algn="l"/>
            <a:r>
              <a:rPr sz="2400">
                <a:solidFill>
                  <a:srgbClr val="000000"/>
                </a:solidFill>
                <a:latin typeface="Avenir Next Medium"/>
              </a:rPr>
              <a:t/>
            </a:r>
          </a:p>
          <a:p>
            <a:pPr algn="l"/>
            <a:r>
              <a:rPr sz="2400">
                <a:solidFill>
                  <a:srgbClr val="000000"/>
                </a:solidFill>
                <a:latin typeface="Avenir Next Medium"/>
              </a:rPr>
              <a:t>Page de l'établissement :</a:t>
            </a:r>
          </a:p>
          <a:p>
            <a:pPr algn="l"/>
            <a:r>
              <a:rPr sz="2400">
                <a:solidFill>
                  <a:srgbClr val="000000"/>
                </a:solidFill>
                <a:latin typeface="Avenir Next Medium"/>
              </a:rPr>
              <a:t>- créer un pop-up avec les photos en plus grand</a:t>
            </a:r>
          </a:p>
          <a:p>
            <a:pPr algn="l"/>
            <a:r>
              <a:rPr sz="2400">
                <a:solidFill>
                  <a:srgbClr val="000000"/>
                </a:solidFill>
                <a:latin typeface="Avenir Next Medium"/>
              </a:rPr>
              <a:t/>
            </a:r>
          </a:p>
          <a:p>
            <a:pPr algn="l"/>
            <a:r>
              <a:rPr sz="2400">
                <a:solidFill>
                  <a:srgbClr val="000000"/>
                </a:solidFill>
                <a:latin typeface="Avenir Next Medium"/>
              </a:rPr>
              <a:t>Développer l'offre et agrandir la liste des catégories (ex. toilettes publiques, pharmacies, centres commerciaux, banques)</a:t>
            </a:r>
          </a:p>
          <a:p>
            <a:pPr algn="l"/>
            <a:r>
              <a:rPr sz="2400">
                <a:solidFill>
                  <a:srgbClr val="000000"/>
                </a:solidFill>
                <a:latin typeface="Avenir Next Medium"/>
              </a:rPr>
              <a:t/>
            </a:r>
          </a:p>
          <a:p>
            <a:pPr algn="l"/>
            <a:r>
              <a:rPr sz="2400">
                <a:solidFill>
                  <a:srgbClr val="000000"/>
                </a:solidFill>
                <a:latin typeface="Avenir Next Medium"/>
              </a:rPr>
              <a:t>Creuser l'idée d'ajouter un plan avec les trottoirs ou les rues à éviter en fonction de l'handicap.</a:t>
            </a:r>
          </a:p>
          <a:p>
            <a:pPr algn="l"/>
            <a:r>
              <a:rPr sz="2400">
                <a:solidFill>
                  <a:srgbClr val="000000"/>
                </a:solidFill>
                <a:latin typeface="Avenir Next Medium"/>
              </a:rPr>
              <a:t/>
            </a:r>
          </a:p>
          <a:p>
            <a:pPr algn="l"/>
            <a:r>
              <a:rPr sz="2400">
                <a:solidFill>
                  <a:srgbClr val="000000"/>
                </a:solidFill>
                <a:latin typeface="Avenir Next Medium"/>
              </a:rPr>
              <a:t>Distinguer les handicaps des utilisateurs : fauteuil roulant, aveugle, sourd...</a:t>
            </a:r>
          </a:p>
          <a:p>
            <a:r>
              <a:rPr/>
              <a:t/>
            </a:r>
          </a:p>
        </p:txBody>
      </p:sp>
      <p:sp>
        <p:nvSpPr>
          <p:cNvPr id="7" name="rect6"/>
          <p:cNvSpPr txBox="1"/>
          <p:nvPr/>
        </p:nvSpPr>
        <p:spPr>
          <a:xfrm>
            <a:off x="628355" y="716547"/>
            <a:ext cx="8281245" cy="1134370"/>
          </a:xfrm>
          <a:prstGeom prst="rect">
            <a:avLst/>
          </a:prstGeom>
          <a:noFill/>
        </p:spPr>
        <p:txBody>
          <a:bodyPr wrap="square"/>
          <a:lstStyle/>
          <a:p>
            <a:r>
              <a:rPr sz="6000">
                <a:latin typeface="Publico Headline Black"/>
              </a:rPr>
              <a:t>Prochaines modifications</a:t>
            </a:r>
            <a:endParaRPr/>
          </a:p>
        </p:txBody>
      </p:sp>
    </p:spTree>
  </p:cSld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algn="ctr" cap="flat" cmpd="sng" w="9525">
          <a:solidFill>
            <a:schemeClr val="phClr">
              <a:shade val="95000"/>
              <a:satMod val="105000"/>
            </a:schemeClr>
          </a:solidFill>
          <a:prstDash val="solid"/>
        </a:ln>
        <a:ln algn="ctr" cap="flat" cmpd="sng" w="25400">
          <a:solidFill>
            <a:schemeClr val="phClr"/>
          </a:solidFill>
          <a:prstDash val="solid"/>
        </a:ln>
        <a:ln algn="ctr" cap="flat" cmpd="sng" w="38100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accent1="accent1" accent2="accent2" accent3="accent3" accent4="accent4" accent5="accent5" accent6="accent6" bg1="lt1" bg2="lt2" folHlink="folHlink" hlink="hlink" tx1="dk1" tx2="dk2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accent1="accent1" accent2="accent2" accent3="accent3" accent4="accent4" accent5="accent5" accent6="accent6" bg1="lt1" bg2="lt2" folHlink="folHlink" hlink="hlink" tx1="dk1" tx2="dk2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accent1="accent1" accent2="accent2" accent3="accent3" accent4="accent4" accent5="accent5" accent6="accent6" bg1="lt1" bg2="lt2" folHlink="folHlink" hlink="hlink" tx1="dk1" tx2="dk2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accent1="accent1" accent2="accent2" accent3="accent3" accent4="accent4" accent5="accent5" accent6="accent6" bg1="lt1" bg2="lt2" folHlink="folHlink" hlink="hlink" tx1="dk1" tx2="dk2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accent1="accent1" accent2="accent2" accent3="accent3" accent4="accent4" accent5="accent5" accent6="accent6" bg1="lt1" bg2="lt2" folHlink="folHlink" hlink="hlink" tx1="dk1" tx2="dk2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accent1="accent1" accent2="accent2" accent3="accent3" accent4="accent4" accent5="accent5" accent6="accent6" bg1="dk2" bg2="dk1" folHlink="folHlink" hlink="hlink" tx1="lt1" tx2="lt2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accent1="accent1" accent2="accent2" accent3="accent3" accent4="accent4" accent5="accent5" accent6="accent6" bg1="dk2" bg2="dk1" folHlink="folHlink" hlink="hlink" tx1="lt1" tx2="lt2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accent1="accent1" accent2="accent2" accent3="accent3" accent4="accent4" accent5="accent5" accent6="accent6" bg1="dk2" bg2="dk1" folHlink="folHlink" hlink="hlink" tx1="lt1" tx2="lt2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accent1="accent1" accent2="accent2" accent3="accent3" accent4="accent4" accent5="accent5" accent6="accent6" bg1="dk2" bg2="dk1" folHlink="folHlink" hlink="hlink" tx1="lt1" tx2="lt2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accent1="accent1" accent2="accent2" accent3="accent3" accent4="accent4" accent5="accent5" accent6="accent6" bg1="dk2" bg2="dk1" folHlink="folHlink" hlink="hlink" tx1="lt1" tx2="lt2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accent1="accent1" accent2="accent2" accent3="accent3" accent4="accent4" accent5="accent5" accent6="accent6" bg1="dk2" bg2="dk1" folHlink="folHlink" hlink="hlink" tx1="lt1" tx2="lt2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accent1="accent1" accent2="accent2" accent3="accent3" accent4="accent4" accent5="accent5" accent6="accent6" bg1="dk2" bg2="dk1" folHlink="folHlink" hlink="hlink" tx1="lt1" tx2="lt2"/>
    </a:extraClrScheme>
  </a:extraClrSchemeLst>
</a:theme>
</file>

<file path=ppt/theme/theme2.xml><?xml version="1.0" encoding="utf-8"?>
<a:theme xmlns:a="http://schemas.openxmlformats.org/drawingml/2006/main" name="Default Design">
  <a:themeElements>
    <a:clrScheme name="Office">
      <a:dk1>
        <a:srgbClr val="000000"/>
      </a:dk1>
      <a:lt1>
        <a:srgbClr val="F0EBE0"/>
      </a:lt1>
      <a:dk2>
        <a:srgbClr val="4A4A4B"/>
      </a:dk2>
      <a:lt2>
        <a:srgbClr val="C2C3C6"/>
      </a:lt2>
      <a:accent1>
        <a:srgbClr val="53BBE0"/>
      </a:accent1>
      <a:accent2>
        <a:srgbClr val="6DCFB9"/>
      </a:accent2>
      <a:accent3>
        <a:srgbClr val="F0EBE0"/>
      </a:accent3>
      <a:accent4>
        <a:srgbClr val="53BBE0"/>
      </a:accent4>
      <a:accent5>
        <a:srgbClr val="6DCFB9"/>
      </a:accent5>
      <a:accent6>
        <a:srgbClr val="F0EBE0"/>
      </a:accent6>
      <a:hlink>
        <a:srgbClr val="0000FF"/>
      </a:hlink>
      <a:folHlink>
        <a:srgbClr val="FF00FF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algn="ctr" cap="flat" cmpd="sng" w="9525">
          <a:solidFill>
            <a:schemeClr val="phClr">
              <a:shade val="95000"/>
              <a:satMod val="105000"/>
            </a:schemeClr>
          </a:solidFill>
          <a:prstDash val="solid"/>
        </a:ln>
        <a:ln algn="ctr" cap="flat" cmpd="sng" w="25400">
          <a:solidFill>
            <a:schemeClr val="phClr"/>
          </a:solidFill>
          <a:prstDash val="solid"/>
        </a:ln>
        <a:ln algn="ctr" cap="flat" cmpd="sng" w="38100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accent1="accent1" accent2="accent2" accent3="accent3" accent4="accent4" accent5="accent5" accent6="accent6" bg1="lt1" bg2="lt2" folHlink="folHlink" hlink="hlink" tx1="dk1" tx2="dk2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accent1="accent1" accent2="accent2" accent3="accent3" accent4="accent4" accent5="accent5" accent6="accent6" bg1="lt1" bg2="lt2" folHlink="folHlink" hlink="hlink" tx1="dk1" tx2="dk2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accent1="accent1" accent2="accent2" accent3="accent3" accent4="accent4" accent5="accent5" accent6="accent6" bg1="lt1" bg2="lt2" folHlink="folHlink" hlink="hlink" tx1="dk1" tx2="dk2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accent1="accent1" accent2="accent2" accent3="accent3" accent4="accent4" accent5="accent5" accent6="accent6" bg1="lt1" bg2="lt2" folHlink="folHlink" hlink="hlink" tx1="dk1" tx2="dk2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accent1="accent1" accent2="accent2" accent3="accent3" accent4="accent4" accent5="accent5" accent6="accent6" bg1="lt1" bg2="lt2" folHlink="folHlink" hlink="hlink" tx1="dk1" tx2="dk2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accent1="accent1" accent2="accent2" accent3="accent3" accent4="accent4" accent5="accent5" accent6="accent6" bg1="dk2" bg2="dk1" folHlink="folHlink" hlink="hlink" tx1="lt1" tx2="lt2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accent1="accent1" accent2="accent2" accent3="accent3" accent4="accent4" accent5="accent5" accent6="accent6" bg1="dk2" bg2="dk1" folHlink="folHlink" hlink="hlink" tx1="lt1" tx2="lt2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accent1="accent1" accent2="accent2" accent3="accent3" accent4="accent4" accent5="accent5" accent6="accent6" bg1="dk2" bg2="dk1" folHlink="folHlink" hlink="hlink" tx1="lt1" tx2="lt2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accent1="accent1" accent2="accent2" accent3="accent3" accent4="accent4" accent5="accent5" accent6="accent6" bg1="dk2" bg2="dk1" folHlink="folHlink" hlink="hlink" tx1="lt1" tx2="lt2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accent1="accent1" accent2="accent2" accent3="accent3" accent4="accent4" accent5="accent5" accent6="accent6" bg1="dk2" bg2="dk1" folHlink="folHlink" hlink="hlink" tx1="lt1" tx2="lt2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accent1="accent1" accent2="accent2" accent3="accent3" accent4="accent4" accent5="accent5" accent6="accent6" bg1="dk2" bg2="dk1" folHlink="folHlink" hlink="hlink" tx1="lt1" tx2="lt2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accent1="accent1" accent2="accent2" accent3="accent3" accent4="accent4" accent5="accent5" accent6="accent6" bg1="dk2" bg2="dk1" folHlink="folHlink" hlink="hlink" tx1="lt1" tx2="lt2"/>
    </a:extraClrScheme>
  </a:extraClrSchemeLst>
</a:theme>
</file>

<file path=ppt/theme/theme3.xml><?xml version="1.0" encoding="utf-8"?>
<a:theme xmlns:a="http://schemas.openxmlformats.org/drawingml/2006/main" name="Default Design">
  <a:themeElements>
    <a:clrScheme name="Office">
      <a:dk1>
        <a:srgbClr val="000000"/>
      </a:dk1>
      <a:lt1>
        <a:srgbClr val="F0EBE0"/>
      </a:lt1>
      <a:dk2>
        <a:srgbClr val="4A4A4B"/>
      </a:dk2>
      <a:lt2>
        <a:srgbClr val="C2C3C6"/>
      </a:lt2>
      <a:accent1>
        <a:srgbClr val="53BBE0"/>
      </a:accent1>
      <a:accent2>
        <a:srgbClr val="6DCFB9"/>
      </a:accent2>
      <a:accent3>
        <a:srgbClr val="F0EBE0"/>
      </a:accent3>
      <a:accent4>
        <a:srgbClr val="53BBE0"/>
      </a:accent4>
      <a:accent5>
        <a:srgbClr val="6DCFB9"/>
      </a:accent5>
      <a:accent6>
        <a:srgbClr val="F0EBE0"/>
      </a:accent6>
      <a:hlink>
        <a:srgbClr val="0000FF"/>
      </a:hlink>
      <a:folHlink>
        <a:srgbClr val="FF00FF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algn="ctr" cap="flat" cmpd="sng" w="9525">
          <a:solidFill>
            <a:schemeClr val="phClr">
              <a:shade val="95000"/>
              <a:satMod val="105000"/>
            </a:schemeClr>
          </a:solidFill>
          <a:prstDash val="solid"/>
        </a:ln>
        <a:ln algn="ctr" cap="flat" cmpd="sng" w="25400">
          <a:solidFill>
            <a:schemeClr val="phClr"/>
          </a:solidFill>
          <a:prstDash val="solid"/>
        </a:ln>
        <a:ln algn="ctr" cap="flat" cmpd="sng" w="38100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accent1="accent1" accent2="accent2" accent3="accent3" accent4="accent4" accent5="accent5" accent6="accent6" bg1="lt1" bg2="lt2" folHlink="folHlink" hlink="hlink" tx1="dk1" tx2="dk2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accent1="accent1" accent2="accent2" accent3="accent3" accent4="accent4" accent5="accent5" accent6="accent6" bg1="lt1" bg2="lt2" folHlink="folHlink" hlink="hlink" tx1="dk1" tx2="dk2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accent1="accent1" accent2="accent2" accent3="accent3" accent4="accent4" accent5="accent5" accent6="accent6" bg1="lt1" bg2="lt2" folHlink="folHlink" hlink="hlink" tx1="dk1" tx2="dk2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accent1="accent1" accent2="accent2" accent3="accent3" accent4="accent4" accent5="accent5" accent6="accent6" bg1="lt1" bg2="lt2" folHlink="folHlink" hlink="hlink" tx1="dk1" tx2="dk2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accent1="accent1" accent2="accent2" accent3="accent3" accent4="accent4" accent5="accent5" accent6="accent6" bg1="lt1" bg2="lt2" folHlink="folHlink" hlink="hlink" tx1="dk1" tx2="dk2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accent1="accent1" accent2="accent2" accent3="accent3" accent4="accent4" accent5="accent5" accent6="accent6" bg1="dk2" bg2="dk1" folHlink="folHlink" hlink="hlink" tx1="lt1" tx2="lt2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accent1="accent1" accent2="accent2" accent3="accent3" accent4="accent4" accent5="accent5" accent6="accent6" bg1="dk2" bg2="dk1" folHlink="folHlink" hlink="hlink" tx1="lt1" tx2="lt2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accent1="accent1" accent2="accent2" accent3="accent3" accent4="accent4" accent5="accent5" accent6="accent6" bg1="dk2" bg2="dk1" folHlink="folHlink" hlink="hlink" tx1="lt1" tx2="lt2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accent1="accent1" accent2="accent2" accent3="accent3" accent4="accent4" accent5="accent5" accent6="accent6" bg1="dk2" bg2="dk1" folHlink="folHlink" hlink="hlink" tx1="lt1" tx2="lt2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accent1="accent1" accent2="accent2" accent3="accent3" accent4="accent4" accent5="accent5" accent6="accent6" bg1="dk2" bg2="dk1" folHlink="folHlink" hlink="hlink" tx1="lt1" tx2="lt2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accent1="accent1" accent2="accent2" accent3="accent3" accent4="accent4" accent5="accent5" accent6="accent6" bg1="dk2" bg2="dk1" folHlink="folHlink" hlink="hlink" tx1="lt1" tx2="lt2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accent1="accent1" accent2="accent2" accent3="accent3" accent4="accent4" accent5="accent5" accent6="accent6" bg1="dk2" bg2="dk1" folHlink="folHlink" hlink="hlink" tx1="lt1" tx2="lt2"/>
    </a:extraClrScheme>
  </a:extraClrSchemeLst>
</a:theme>
</file>

<file path=ppt/theme/theme4.xml><?xml version="1.0" encoding="utf-8"?>
<a:theme xmlns:a="http://schemas.openxmlformats.org/drawingml/2006/main" name="Default Design">
  <a:themeElements>
    <a:clrScheme name="Office">
      <a:dk1>
        <a:srgbClr val="000000"/>
      </a:dk1>
      <a:lt1>
        <a:srgbClr val="F0EBE0"/>
      </a:lt1>
      <a:dk2>
        <a:srgbClr val="4A4A4B"/>
      </a:dk2>
      <a:lt2>
        <a:srgbClr val="C2C3C6"/>
      </a:lt2>
      <a:accent1>
        <a:srgbClr val="53BBE0"/>
      </a:accent1>
      <a:accent2>
        <a:srgbClr val="6DCFB9"/>
      </a:accent2>
      <a:accent3>
        <a:srgbClr val="F0EBE0"/>
      </a:accent3>
      <a:accent4>
        <a:srgbClr val="53BBE0"/>
      </a:accent4>
      <a:accent5>
        <a:srgbClr val="6DCFB9"/>
      </a:accent5>
      <a:accent6>
        <a:srgbClr val="F0EBE0"/>
      </a:accent6>
      <a:hlink>
        <a:srgbClr val="0000FF"/>
      </a:hlink>
      <a:folHlink>
        <a:srgbClr val="FF00FF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algn="ctr" cap="flat" cmpd="sng" w="9525">
          <a:solidFill>
            <a:schemeClr val="phClr">
              <a:shade val="95000"/>
              <a:satMod val="105000"/>
            </a:schemeClr>
          </a:solidFill>
          <a:prstDash val="solid"/>
        </a:ln>
        <a:ln algn="ctr" cap="flat" cmpd="sng" w="25400">
          <a:solidFill>
            <a:schemeClr val="phClr"/>
          </a:solidFill>
          <a:prstDash val="solid"/>
        </a:ln>
        <a:ln algn="ctr" cap="flat" cmpd="sng" w="38100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accent1="accent1" accent2="accent2" accent3="accent3" accent4="accent4" accent5="accent5" accent6="accent6" bg1="lt1" bg2="lt2" folHlink="folHlink" hlink="hlink" tx1="dk1" tx2="dk2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accent1="accent1" accent2="accent2" accent3="accent3" accent4="accent4" accent5="accent5" accent6="accent6" bg1="lt1" bg2="lt2" folHlink="folHlink" hlink="hlink" tx1="dk1" tx2="dk2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accent1="accent1" accent2="accent2" accent3="accent3" accent4="accent4" accent5="accent5" accent6="accent6" bg1="lt1" bg2="lt2" folHlink="folHlink" hlink="hlink" tx1="dk1" tx2="dk2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accent1="accent1" accent2="accent2" accent3="accent3" accent4="accent4" accent5="accent5" accent6="accent6" bg1="lt1" bg2="lt2" folHlink="folHlink" hlink="hlink" tx1="dk1" tx2="dk2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accent1="accent1" accent2="accent2" accent3="accent3" accent4="accent4" accent5="accent5" accent6="accent6" bg1="lt1" bg2="lt2" folHlink="folHlink" hlink="hlink" tx1="dk1" tx2="dk2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accent1="accent1" accent2="accent2" accent3="accent3" accent4="accent4" accent5="accent5" accent6="accent6" bg1="dk2" bg2="dk1" folHlink="folHlink" hlink="hlink" tx1="lt1" tx2="lt2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accent1="accent1" accent2="accent2" accent3="accent3" accent4="accent4" accent5="accent5" accent6="accent6" bg1="dk2" bg2="dk1" folHlink="folHlink" hlink="hlink" tx1="lt1" tx2="lt2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accent1="accent1" accent2="accent2" accent3="accent3" accent4="accent4" accent5="accent5" accent6="accent6" bg1="dk2" bg2="dk1" folHlink="folHlink" hlink="hlink" tx1="lt1" tx2="lt2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accent1="accent1" accent2="accent2" accent3="accent3" accent4="accent4" accent5="accent5" accent6="accent6" bg1="dk2" bg2="dk1" folHlink="folHlink" hlink="hlink" tx1="lt1" tx2="lt2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accent1="accent1" accent2="accent2" accent3="accent3" accent4="accent4" accent5="accent5" accent6="accent6" bg1="dk2" bg2="dk1" folHlink="folHlink" hlink="hlink" tx1="lt1" tx2="lt2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accent1="accent1" accent2="accent2" accent3="accent3" accent4="accent4" accent5="accent5" accent6="accent6" bg1="dk2" bg2="dk1" folHlink="folHlink" hlink="hlink" tx1="lt1" tx2="lt2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accent1="accent1" accent2="accent2" accent3="accent3" accent4="accent4" accent5="accent5" accent6="accent6" bg1="dk2" bg2="dk1" folHlink="folHlink" hlink="hlink" tx1="lt1" tx2="lt2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Words>0</Words>
  <Paragraphs>0</Paragraphs>
  <Slides>0</Slides>
  <Notes>0</Notes>
  <TotalTime>0</TotalTime>
  <HiddenSlides>0</HiddenSlides>
  <ScaleCrop>false</ScaleCrop>
  <HyperlinksChanged>false</HyperlinksChanged>
  <PresentationFormat/>
</Properties>
</file>